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8" r:id="rId3"/>
    <p:sldId id="267" r:id="rId4"/>
    <p:sldId id="271" r:id="rId5"/>
    <p:sldId id="261" r:id="rId6"/>
    <p:sldId id="262" r:id="rId7"/>
    <p:sldId id="256" r:id="rId8"/>
    <p:sldId id="265" r:id="rId9"/>
    <p:sldId id="266" r:id="rId10"/>
    <p:sldId id="272" r:id="rId11"/>
    <p:sldId id="263" r:id="rId12"/>
    <p:sldId id="269" r:id="rId13"/>
    <p:sldId id="259" r:id="rId14"/>
    <p:sldId id="258" r:id="rId15"/>
    <p:sldId id="257" r:id="rId16"/>
  </p:sldIdLst>
  <p:sldSz cx="10691813" cy="15119350"/>
  <p:notesSz cx="6797675" cy="9926638"/>
  <p:defaultTextStyle>
    <a:defPPr>
      <a:defRPr lang="fr-FR"/>
    </a:defPPr>
    <a:lvl1pPr marL="0" algn="l" defTabSz="1474461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231" algn="l" defTabSz="1474461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461" algn="l" defTabSz="1474461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1695" algn="l" defTabSz="1474461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8923" algn="l" defTabSz="1474461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6154" algn="l" defTabSz="1474461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3387" algn="l" defTabSz="1474461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0617" algn="l" defTabSz="1474461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7848" algn="l" defTabSz="1474461" rtl="0" eaLnBrk="1" latinLnBrk="0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9E"/>
    <a:srgbClr val="FFF101"/>
    <a:srgbClr val="68AF41"/>
    <a:srgbClr val="D96658"/>
    <a:srgbClr val="69216A"/>
    <a:srgbClr val="636462"/>
    <a:srgbClr val="40ADCC"/>
    <a:srgbClr val="6F67A0"/>
    <a:srgbClr val="008FA9"/>
    <a:srgbClr val="7FC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/>
    <p:restoredTop sz="94683"/>
  </p:normalViewPr>
  <p:slideViewPr>
    <p:cSldViewPr showGuides="1">
      <p:cViewPr varScale="1">
        <p:scale>
          <a:sx n="93" d="100"/>
          <a:sy n="93" d="100"/>
        </p:scale>
        <p:origin x="2784" y="232"/>
      </p:cViewPr>
      <p:guideLst>
        <p:guide orient="horz" pos="4763"/>
        <p:guide pos="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0539" y="9206609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85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4086" y="4506813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470869" y="9246605"/>
            <a:ext cx="7942690" cy="1980914"/>
          </a:xfrm>
        </p:spPr>
        <p:txBody>
          <a:bodyPr>
            <a:noAutofit/>
          </a:bodyPr>
          <a:lstStyle>
            <a:lvl1pPr>
              <a:defRPr sz="4989">
                <a:solidFill>
                  <a:srgbClr val="551257"/>
                </a:solidFill>
                <a:latin typeface="Gotham Bold"/>
                <a:cs typeface="Gotham Bold"/>
              </a:defRPr>
            </a:lvl1pPr>
            <a:lvl2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2pPr>
            <a:lvl3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3pPr>
            <a:lvl4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4pPr>
            <a:lvl5pPr marL="2850959" indent="0">
              <a:buNone/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21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4086" y="4506813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rgbClr val="CC7F20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470869" y="9246605"/>
            <a:ext cx="7942690" cy="1980914"/>
          </a:xfrm>
        </p:spPr>
        <p:txBody>
          <a:bodyPr>
            <a:noAutofit/>
          </a:bodyPr>
          <a:lstStyle>
            <a:lvl1pPr>
              <a:defRPr sz="4989">
                <a:solidFill>
                  <a:schemeClr val="bg1"/>
                </a:solidFill>
                <a:latin typeface="Gotham Bold"/>
                <a:cs typeface="Gotham Bold"/>
              </a:defRPr>
            </a:lvl1pPr>
            <a:lvl2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2pPr>
            <a:lvl3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3pPr>
            <a:lvl4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4pPr>
            <a:lvl5pPr marL="2850959" indent="0">
              <a:buNone/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217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4086" y="4506813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rgbClr val="CE4F46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470869" y="9246605"/>
            <a:ext cx="7942690" cy="1980914"/>
          </a:xfrm>
        </p:spPr>
        <p:txBody>
          <a:bodyPr>
            <a:noAutofit/>
          </a:bodyPr>
          <a:lstStyle>
            <a:lvl1pPr>
              <a:defRPr sz="4989">
                <a:solidFill>
                  <a:schemeClr val="bg1"/>
                </a:solidFill>
                <a:latin typeface="Gotham Bold"/>
                <a:cs typeface="Gotham Bold"/>
              </a:defRPr>
            </a:lvl1pPr>
            <a:lvl2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2pPr>
            <a:lvl3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3pPr>
            <a:lvl4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4pPr>
            <a:lvl5pPr marL="2850959" indent="0">
              <a:buNone/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217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4086" y="4506813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rgbClr val="5B518E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470869" y="9246605"/>
            <a:ext cx="7942690" cy="1980914"/>
          </a:xfrm>
        </p:spPr>
        <p:txBody>
          <a:bodyPr>
            <a:noAutofit/>
          </a:bodyPr>
          <a:lstStyle>
            <a:lvl1pPr>
              <a:defRPr sz="4989">
                <a:solidFill>
                  <a:schemeClr val="bg1"/>
                </a:solidFill>
                <a:latin typeface="Gotham Bold"/>
                <a:cs typeface="Gotham Bold"/>
              </a:defRPr>
            </a:lvl1pPr>
            <a:lvl2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2pPr>
            <a:lvl3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3pPr>
            <a:lvl4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4pPr>
            <a:lvl5pPr marL="2850959" indent="0">
              <a:buNone/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 descr="uvsq-logo-cmj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75" y="-69998"/>
            <a:ext cx="2108663" cy="24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4086" y="4506813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470869" y="9246605"/>
            <a:ext cx="7942690" cy="1980914"/>
          </a:xfrm>
        </p:spPr>
        <p:txBody>
          <a:bodyPr>
            <a:noAutofit/>
          </a:bodyPr>
          <a:lstStyle>
            <a:lvl1pPr>
              <a:defRPr sz="4989">
                <a:solidFill>
                  <a:schemeClr val="bg1"/>
                </a:solidFill>
                <a:latin typeface="Gotham Bold"/>
                <a:cs typeface="Gotham Bold"/>
              </a:defRPr>
            </a:lvl1pPr>
            <a:lvl2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2pPr>
            <a:lvl3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3pPr>
            <a:lvl4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4pPr>
            <a:lvl5pPr marL="2850959" indent="0">
              <a:buNone/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21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45500"/>
            <a:ext cx="6687841" cy="1994400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5" name="Image 4" descr="uvsq-logo-cmjn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276433"/>
            <a:ext cx="367086" cy="7660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0" y="2911124"/>
            <a:ext cx="6223922" cy="11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69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45500"/>
            <a:ext cx="6687841" cy="1994400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5" name="Image 4" descr="uvsq-logo-cmjn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276433"/>
            <a:ext cx="367086" cy="7660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52" y="2908239"/>
            <a:ext cx="7662708" cy="115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405482"/>
            <a:ext cx="6687841" cy="1934417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5" name="Image 4" descr="uvsq-logo-cmjn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276433"/>
            <a:ext cx="367086" cy="7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25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0598"/>
            <a:ext cx="6687841" cy="1949677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0" y="2911124"/>
            <a:ext cx="6223922" cy="11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25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37"/>
            <a:ext cx="6687841" cy="1957683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6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0539" y="9966579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756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0597"/>
            <a:ext cx="6687841" cy="1962822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0" y="2911124"/>
            <a:ext cx="6223922" cy="11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51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68875"/>
            <a:ext cx="6687841" cy="1957685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335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0597"/>
            <a:ext cx="6687841" cy="1962822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0" y="2911124"/>
            <a:ext cx="6223922" cy="11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0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29"/>
            <a:ext cx="6687841" cy="1957685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690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0597"/>
            <a:ext cx="6687841" cy="1962822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0" y="2911124"/>
            <a:ext cx="6223922" cy="11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0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34"/>
            <a:ext cx="6687841" cy="1970826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978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90864"/>
            <a:ext cx="6687841" cy="1922557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0" y="2911124"/>
            <a:ext cx="6223922" cy="11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0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68881"/>
            <a:ext cx="6687841" cy="1944538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438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1428"/>
            <a:ext cx="6687841" cy="1961989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0" y="2911124"/>
            <a:ext cx="6223922" cy="11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0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37"/>
            <a:ext cx="6687841" cy="1957683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5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0539" y="9966579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111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0597"/>
            <a:ext cx="6687841" cy="1962822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10" name="Image 9" descr="uvsq-logo-cmjn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07" y="13439439"/>
            <a:ext cx="460044" cy="9600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0" y="2911124"/>
            <a:ext cx="6223922" cy="11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0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82019"/>
            <a:ext cx="6687841" cy="1931396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10" name="Image 9" descr="uvsq-logo-cmjn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07" y="13439439"/>
            <a:ext cx="460044" cy="9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24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0597"/>
            <a:ext cx="6687841" cy="1962822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0" y="2911124"/>
            <a:ext cx="6223922" cy="11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0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68881"/>
            <a:ext cx="6687841" cy="1931395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557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0598"/>
            <a:ext cx="6687841" cy="1949677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60" y="2911124"/>
            <a:ext cx="6223922" cy="119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40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68883"/>
            <a:ext cx="6687841" cy="1957683"/>
          </a:xfrm>
        </p:spPr>
        <p:txBody>
          <a:bodyPr>
            <a:noAutofit/>
          </a:bodyPr>
          <a:lstStyle>
            <a:lvl1pPr>
              <a:defRPr sz="4989" b="0" i="0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027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82022"/>
            <a:ext cx="6687841" cy="1918251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9626" y="4280319"/>
            <a:ext cx="9687599" cy="9449594"/>
          </a:xfrm>
        </p:spPr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392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29"/>
            <a:ext cx="6687841" cy="1957685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9626" y="4280319"/>
            <a:ext cx="9687599" cy="9449594"/>
          </a:xfrm>
        </p:spPr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8" name="Image 17" descr="uvsq-logo-cmjn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07" y="13439439"/>
            <a:ext cx="460044" cy="9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29"/>
            <a:ext cx="6687841" cy="1957685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9626" y="4280319"/>
            <a:ext cx="9687599" cy="9449594"/>
          </a:xfrm>
        </p:spPr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392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68880"/>
            <a:ext cx="6687841" cy="1944541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9626" y="4280319"/>
            <a:ext cx="9687599" cy="9449594"/>
          </a:xfrm>
        </p:spPr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39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0539" y="9966579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chemeClr val="bg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011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68881"/>
            <a:ext cx="6687841" cy="1944538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9626" y="4280319"/>
            <a:ext cx="9687599" cy="9449594"/>
          </a:xfrm>
        </p:spPr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392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68883"/>
            <a:ext cx="6687841" cy="1957683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9626" y="4280319"/>
            <a:ext cx="9687599" cy="9449594"/>
          </a:xfrm>
        </p:spPr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392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42590"/>
            <a:ext cx="6687841" cy="1970829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9626" y="4280319"/>
            <a:ext cx="9687599" cy="9449594"/>
          </a:xfrm>
        </p:spPr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392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82022"/>
            <a:ext cx="6687841" cy="1918251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9626" y="4280319"/>
            <a:ext cx="9687599" cy="9449594"/>
          </a:xfrm>
        </p:spPr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39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34"/>
            <a:ext cx="6687841" cy="1944541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9626" y="4280319"/>
            <a:ext cx="9687599" cy="9449594"/>
          </a:xfrm>
        </p:spPr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392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6564"/>
            <a:ext cx="6687841" cy="1956853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69626" y="4280319"/>
            <a:ext cx="9687599" cy="9449594"/>
          </a:xfrm>
        </p:spPr>
        <p:txBody>
          <a:bodyPr>
            <a:normAutofit/>
          </a:bodyPr>
          <a:lstStyle>
            <a:lvl1pPr>
              <a:defRPr sz="4364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23929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36"/>
            <a:ext cx="6687841" cy="1970829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e l'image de la bibliothèque 4"/>
          <p:cNvSpPr>
            <a:spLocks noGrp="1"/>
          </p:cNvSpPr>
          <p:nvPr>
            <p:ph type="clipArt" sz="quarter" idx="13"/>
          </p:nvPr>
        </p:nvSpPr>
        <p:spPr>
          <a:xfrm>
            <a:off x="727641" y="4549806"/>
            <a:ext cx="4241459" cy="8263146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2500" y="4549806"/>
            <a:ext cx="4844727" cy="8263146"/>
          </a:xfrm>
        </p:spPr>
        <p:txBody>
          <a:bodyPr/>
          <a:lstStyle>
            <a:lvl1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669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68883"/>
            <a:ext cx="6687841" cy="1957683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e l'image de la bibliothèque 4"/>
          <p:cNvSpPr>
            <a:spLocks noGrp="1"/>
          </p:cNvSpPr>
          <p:nvPr>
            <p:ph type="clipArt" sz="quarter" idx="13"/>
          </p:nvPr>
        </p:nvSpPr>
        <p:spPr>
          <a:xfrm>
            <a:off x="727641" y="4549806"/>
            <a:ext cx="4241459" cy="8263146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2500" y="4549806"/>
            <a:ext cx="4844727" cy="8263146"/>
          </a:xfrm>
        </p:spPr>
        <p:txBody>
          <a:bodyPr/>
          <a:lstStyle>
            <a:lvl1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91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36"/>
            <a:ext cx="6687841" cy="1970829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e l'image de la bibliothèque 4"/>
          <p:cNvSpPr>
            <a:spLocks noGrp="1"/>
          </p:cNvSpPr>
          <p:nvPr>
            <p:ph type="clipArt" sz="quarter" idx="13"/>
          </p:nvPr>
        </p:nvSpPr>
        <p:spPr>
          <a:xfrm>
            <a:off x="727641" y="4549806"/>
            <a:ext cx="4241459" cy="8263146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2500" y="4549806"/>
            <a:ext cx="4844727" cy="8263146"/>
          </a:xfrm>
        </p:spPr>
        <p:txBody>
          <a:bodyPr/>
          <a:lstStyle>
            <a:lvl1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91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68875"/>
            <a:ext cx="6687841" cy="1957685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e l'image de la bibliothèque 4"/>
          <p:cNvSpPr>
            <a:spLocks noGrp="1"/>
          </p:cNvSpPr>
          <p:nvPr>
            <p:ph type="clipArt" sz="quarter" idx="13"/>
          </p:nvPr>
        </p:nvSpPr>
        <p:spPr>
          <a:xfrm>
            <a:off x="727641" y="4549806"/>
            <a:ext cx="4241459" cy="8263146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2500" y="4549806"/>
            <a:ext cx="4844727" cy="8263146"/>
          </a:xfrm>
        </p:spPr>
        <p:txBody>
          <a:bodyPr/>
          <a:lstStyle>
            <a:lvl1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9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4086" y="4506813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470869" y="9246605"/>
            <a:ext cx="7942690" cy="1980914"/>
          </a:xfrm>
        </p:spPr>
        <p:txBody>
          <a:bodyPr>
            <a:noAutofit/>
          </a:bodyPr>
          <a:lstStyle>
            <a:lvl1pPr>
              <a:defRPr sz="4989">
                <a:solidFill>
                  <a:srgbClr val="551257"/>
                </a:solidFill>
                <a:latin typeface="Gotham Bold"/>
                <a:cs typeface="Gotham Bold"/>
              </a:defRPr>
            </a:lvl1pPr>
            <a:lvl2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2pPr>
            <a:lvl3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3pPr>
            <a:lvl4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4pPr>
            <a:lvl5pPr marL="2850959" indent="0">
              <a:buNone/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29118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95166"/>
            <a:ext cx="6687841" cy="1918251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e l'image de la bibliothèque 4"/>
          <p:cNvSpPr>
            <a:spLocks noGrp="1"/>
          </p:cNvSpPr>
          <p:nvPr>
            <p:ph type="clipArt" sz="quarter" idx="13"/>
          </p:nvPr>
        </p:nvSpPr>
        <p:spPr>
          <a:xfrm>
            <a:off x="727641" y="4549806"/>
            <a:ext cx="4241459" cy="8263146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2500" y="4549806"/>
            <a:ext cx="4844727" cy="8263146"/>
          </a:xfrm>
        </p:spPr>
        <p:txBody>
          <a:bodyPr/>
          <a:lstStyle>
            <a:lvl1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91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68883"/>
            <a:ext cx="6687841" cy="1957683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e l'image de la bibliothèque 4"/>
          <p:cNvSpPr>
            <a:spLocks noGrp="1"/>
          </p:cNvSpPr>
          <p:nvPr>
            <p:ph type="clipArt" sz="quarter" idx="13"/>
          </p:nvPr>
        </p:nvSpPr>
        <p:spPr>
          <a:xfrm>
            <a:off x="727641" y="4549806"/>
            <a:ext cx="4241459" cy="8263146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2500" y="4549806"/>
            <a:ext cx="4844727" cy="8263146"/>
          </a:xfrm>
        </p:spPr>
        <p:txBody>
          <a:bodyPr/>
          <a:lstStyle>
            <a:lvl1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91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29"/>
            <a:ext cx="6687841" cy="1957685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e l'image de la bibliothèque 4"/>
          <p:cNvSpPr>
            <a:spLocks noGrp="1"/>
          </p:cNvSpPr>
          <p:nvPr>
            <p:ph type="clipArt" sz="quarter" idx="13"/>
          </p:nvPr>
        </p:nvSpPr>
        <p:spPr>
          <a:xfrm>
            <a:off x="727641" y="4549806"/>
            <a:ext cx="4241459" cy="8263146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2500" y="4549806"/>
            <a:ext cx="4844727" cy="8263146"/>
          </a:xfrm>
        </p:spPr>
        <p:txBody>
          <a:bodyPr/>
          <a:lstStyle>
            <a:lvl1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91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36"/>
            <a:ext cx="6687841" cy="1970829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e l'image de la bibliothèque 4"/>
          <p:cNvSpPr>
            <a:spLocks noGrp="1"/>
          </p:cNvSpPr>
          <p:nvPr>
            <p:ph type="clipArt" sz="quarter" idx="13"/>
          </p:nvPr>
        </p:nvSpPr>
        <p:spPr>
          <a:xfrm>
            <a:off x="727641" y="4549806"/>
            <a:ext cx="4241459" cy="8263146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2500" y="4549806"/>
            <a:ext cx="4844727" cy="8263146"/>
          </a:xfrm>
        </p:spPr>
        <p:txBody>
          <a:bodyPr/>
          <a:lstStyle>
            <a:lvl1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91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34"/>
            <a:ext cx="6687841" cy="1970826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e l'image de la bibliothèque 4"/>
          <p:cNvSpPr>
            <a:spLocks noGrp="1"/>
          </p:cNvSpPr>
          <p:nvPr>
            <p:ph type="clipArt" sz="quarter" idx="13"/>
          </p:nvPr>
        </p:nvSpPr>
        <p:spPr>
          <a:xfrm>
            <a:off x="727641" y="4549806"/>
            <a:ext cx="4241459" cy="8263146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2500" y="4549806"/>
            <a:ext cx="4844727" cy="8263146"/>
          </a:xfrm>
        </p:spPr>
        <p:txBody>
          <a:bodyPr/>
          <a:lstStyle>
            <a:lvl1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918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388" y="355737"/>
            <a:ext cx="6687841" cy="1957683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FFFF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5" name="Espace réservé de l'image de la bibliothèque 4"/>
          <p:cNvSpPr>
            <a:spLocks noGrp="1"/>
          </p:cNvSpPr>
          <p:nvPr>
            <p:ph type="clipArt" sz="quarter" idx="13"/>
          </p:nvPr>
        </p:nvSpPr>
        <p:spPr>
          <a:xfrm>
            <a:off x="727641" y="4549806"/>
            <a:ext cx="4241459" cy="8263146"/>
          </a:xfrm>
        </p:spPr>
        <p:txBody>
          <a:bodyPr/>
          <a:lstStyle/>
          <a:p>
            <a:r>
              <a:rPr lang="fr-FR"/>
              <a:t>Cliquez sur l'icône pour ajouter une image de la bibliothèque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12500" y="4549806"/>
            <a:ext cx="4844727" cy="8263146"/>
          </a:xfrm>
        </p:spPr>
        <p:txBody>
          <a:bodyPr/>
          <a:lstStyle>
            <a:lvl1pPr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1pPr>
            <a:lvl2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918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796" y="368875"/>
            <a:ext cx="6723850" cy="1957685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ABCB2A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360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796" y="342589"/>
            <a:ext cx="6723850" cy="1997116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009C8B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62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796" y="342588"/>
            <a:ext cx="6723850" cy="1983973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008AA9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8880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796" y="368878"/>
            <a:ext cx="6723850" cy="1997118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CAC34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88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4086" y="4506813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rgbClr val="00816E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470869" y="9246605"/>
            <a:ext cx="7942690" cy="1980914"/>
          </a:xfrm>
        </p:spPr>
        <p:txBody>
          <a:bodyPr>
            <a:noAutofit/>
          </a:bodyPr>
          <a:lstStyle>
            <a:lvl1pPr>
              <a:defRPr sz="4989">
                <a:solidFill>
                  <a:schemeClr val="bg1"/>
                </a:solidFill>
                <a:latin typeface="Gotham Bold"/>
                <a:cs typeface="Gotham Bold"/>
              </a:defRPr>
            </a:lvl1pPr>
            <a:lvl2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2pPr>
            <a:lvl3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3pPr>
            <a:lvl4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4pPr>
            <a:lvl5pPr marL="2850959" indent="0">
              <a:buNone/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217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796" y="355729"/>
            <a:ext cx="6723850" cy="1957685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6D6E6D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190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chemeClr val="tx1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796" y="382026"/>
            <a:ext cx="6723850" cy="1957683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EEC819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4877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796" y="382026"/>
            <a:ext cx="6723850" cy="1957683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F6BC1C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560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796" y="355735"/>
            <a:ext cx="6723850" cy="1983970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CE4F46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2488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796" y="368879"/>
            <a:ext cx="6723850" cy="1983973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B518E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pic>
        <p:nvPicPr>
          <p:cNvPr id="10" name="Image 9" descr="uvsq-logo-cmjn cop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07" y="13439439"/>
            <a:ext cx="460044" cy="96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05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364" b="0" i="0">
                <a:solidFill>
                  <a:schemeClr val="bg1"/>
                </a:solidFill>
                <a:latin typeface="Gotham Book"/>
                <a:cs typeface="Gotham Book"/>
              </a:defRPr>
            </a:lvl1pPr>
            <a:lvl2pPr marL="712740" indent="0">
              <a:buNone/>
              <a:defRPr sz="3742" b="0" i="0">
                <a:solidFill>
                  <a:srgbClr val="505150"/>
                </a:solidFill>
                <a:latin typeface="Gotham Book"/>
                <a:cs typeface="Gotham Book"/>
              </a:defRPr>
            </a:lvl2pPr>
            <a:lvl3pPr>
              <a:defRPr sz="3118" b="0" i="0">
                <a:solidFill>
                  <a:srgbClr val="505150"/>
                </a:solidFill>
                <a:latin typeface="Gotham Book"/>
                <a:cs typeface="Gotham Book"/>
              </a:defRPr>
            </a:lvl3pPr>
            <a:lvl4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4pPr>
            <a:lvl5pPr>
              <a:defRPr sz="2806" b="0" i="0">
                <a:solidFill>
                  <a:srgbClr val="505150"/>
                </a:solidFill>
                <a:latin typeface="Gotham Book"/>
                <a:cs typeface="Gotham Book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796" y="355735"/>
            <a:ext cx="6723850" cy="1983970"/>
          </a:xfrm>
        </p:spPr>
        <p:txBody>
          <a:bodyPr>
            <a:noAutofit/>
          </a:bodyPr>
          <a:lstStyle>
            <a:lvl1pPr>
              <a:defRPr sz="4989" b="0" i="0">
                <a:solidFill>
                  <a:srgbClr val="551257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058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88" y="4696801"/>
            <a:ext cx="9088041" cy="324086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2" y="8567631"/>
            <a:ext cx="7484270" cy="38638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0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3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6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9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A150-737E-4889-AB78-1EE9889E6EB1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BAA5F-4F32-4BF8-82C5-FCA71027A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18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4086" y="4506813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rgbClr val="006D7F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470869" y="9246605"/>
            <a:ext cx="7942690" cy="1980914"/>
          </a:xfrm>
        </p:spPr>
        <p:txBody>
          <a:bodyPr>
            <a:noAutofit/>
          </a:bodyPr>
          <a:lstStyle>
            <a:lvl1pPr>
              <a:defRPr sz="4989">
                <a:solidFill>
                  <a:schemeClr val="bg1"/>
                </a:solidFill>
                <a:latin typeface="Gotham Bold"/>
                <a:cs typeface="Gotham Bold"/>
              </a:defRPr>
            </a:lvl1pPr>
            <a:lvl2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2pPr>
            <a:lvl3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3pPr>
            <a:lvl4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4pPr>
            <a:lvl5pPr marL="2850959" indent="0">
              <a:buNone/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2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4086" y="4506813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rgbClr val="36822C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470869" y="9246605"/>
            <a:ext cx="7942690" cy="1980914"/>
          </a:xfrm>
        </p:spPr>
        <p:txBody>
          <a:bodyPr>
            <a:noAutofit/>
          </a:bodyPr>
          <a:lstStyle>
            <a:lvl1pPr>
              <a:defRPr sz="4989">
                <a:solidFill>
                  <a:schemeClr val="bg1"/>
                </a:solidFill>
                <a:latin typeface="Gotham Bold"/>
                <a:cs typeface="Gotham Bold"/>
              </a:defRPr>
            </a:lvl1pPr>
            <a:lvl2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2pPr>
            <a:lvl3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3pPr>
            <a:lvl4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4pPr>
            <a:lvl5pPr marL="2850959" indent="0">
              <a:buNone/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21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54086" y="4506813"/>
            <a:ext cx="9088041" cy="3240861"/>
          </a:xfrm>
          <a:ln>
            <a:noFill/>
          </a:ln>
        </p:spPr>
        <p:txBody>
          <a:bodyPr>
            <a:normAutofit/>
          </a:bodyPr>
          <a:lstStyle>
            <a:lvl1pPr>
              <a:defRPr sz="6235">
                <a:solidFill>
                  <a:srgbClr val="313231"/>
                </a:solidFill>
                <a:latin typeface="Gotham Black"/>
                <a:cs typeface="Gotham Black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470869" y="9246605"/>
            <a:ext cx="7942690" cy="1980914"/>
          </a:xfrm>
        </p:spPr>
        <p:txBody>
          <a:bodyPr>
            <a:noAutofit/>
          </a:bodyPr>
          <a:lstStyle>
            <a:lvl1pPr>
              <a:defRPr sz="4989">
                <a:solidFill>
                  <a:schemeClr val="bg1"/>
                </a:solidFill>
                <a:latin typeface="Gotham Bold"/>
                <a:cs typeface="Gotham Bold"/>
              </a:defRPr>
            </a:lvl1pPr>
            <a:lvl2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2pPr>
            <a:lvl3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3pPr>
            <a:lvl4pPr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4pPr>
            <a:lvl5pPr marL="2850959" indent="0">
              <a:buNone/>
              <a:defRPr sz="4989">
                <a:solidFill>
                  <a:srgbClr val="FFFFFF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2621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1" y="605475"/>
            <a:ext cx="9622632" cy="2519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1" y="3527850"/>
            <a:ext cx="9622632" cy="997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1" y="14013401"/>
            <a:ext cx="249475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A150-737E-4889-AB78-1EE9889E6EB1}" type="datetimeFigureOut">
              <a:rPr lang="fr-FR" smtClean="0"/>
              <a:t>03/11/2022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40" y="14013401"/>
            <a:ext cx="3385741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66" y="14013401"/>
            <a:ext cx="2494756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BAA5F-4F32-4BF8-82C5-FCA71027AA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11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</p:sldLayoutIdLst>
  <p:txStyles>
    <p:titleStyle>
      <a:lvl1pPr algn="ctr" defTabSz="712740" rtl="0" eaLnBrk="1" latinLnBrk="0" hangingPunct="1">
        <a:spcBef>
          <a:spcPct val="0"/>
        </a:spcBef>
        <a:buNone/>
        <a:defRPr sz="6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12740" rtl="0" eaLnBrk="1" latinLnBrk="0" hangingPunct="1">
        <a:spcBef>
          <a:spcPct val="20000"/>
        </a:spcBef>
        <a:buFont typeface="Arial"/>
        <a:buNone/>
        <a:defRPr sz="4989" kern="1200">
          <a:solidFill>
            <a:schemeClr val="tx1"/>
          </a:solidFill>
          <a:latin typeface="+mn-lt"/>
          <a:ea typeface="+mn-ea"/>
          <a:cs typeface="+mn-cs"/>
        </a:defRPr>
      </a:lvl1pPr>
      <a:lvl2pPr marL="1425479" indent="-712740" algn="l" defTabSz="712740" rtl="0" eaLnBrk="1" latinLnBrk="0" hangingPunct="1">
        <a:spcBef>
          <a:spcPct val="20000"/>
        </a:spcBef>
        <a:buFont typeface="Arial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2pPr>
      <a:lvl3pPr marL="1781849" indent="-356370" algn="l" defTabSz="712740" rtl="0" eaLnBrk="1" latinLnBrk="0" hangingPunct="1">
        <a:spcBef>
          <a:spcPct val="20000"/>
        </a:spcBef>
        <a:buFont typeface="Arial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3pPr>
      <a:lvl4pPr marL="2494588" indent="-356370" algn="l" defTabSz="712740" rtl="0" eaLnBrk="1" latinLnBrk="0" hangingPunct="1">
        <a:spcBef>
          <a:spcPct val="20000"/>
        </a:spcBef>
        <a:buFont typeface="Arial"/>
        <a:buChar char="–"/>
        <a:defRPr sz="3118" kern="1200">
          <a:solidFill>
            <a:schemeClr val="tx1"/>
          </a:solidFill>
          <a:latin typeface="+mn-lt"/>
          <a:ea typeface="+mn-ea"/>
          <a:cs typeface="+mn-cs"/>
        </a:defRPr>
      </a:lvl4pPr>
      <a:lvl5pPr marL="3207329" indent="-356370" algn="l" defTabSz="712740" rtl="0" eaLnBrk="1" latinLnBrk="0" hangingPunct="1">
        <a:spcBef>
          <a:spcPct val="20000"/>
        </a:spcBef>
        <a:buFont typeface="Arial"/>
        <a:buChar char="»"/>
        <a:defRPr sz="3118" kern="1200">
          <a:solidFill>
            <a:schemeClr val="tx1"/>
          </a:solidFill>
          <a:latin typeface="+mn-lt"/>
          <a:ea typeface="+mn-ea"/>
          <a:cs typeface="+mn-cs"/>
        </a:defRPr>
      </a:lvl5pPr>
      <a:lvl6pPr marL="3920069" indent="-356370" algn="l" defTabSz="712740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6pPr>
      <a:lvl7pPr marL="4632808" indent="-356370" algn="l" defTabSz="712740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7pPr>
      <a:lvl8pPr marL="5345548" indent="-356370" algn="l" defTabSz="712740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8pPr>
      <a:lvl9pPr marL="6058287" indent="-356370" algn="l" defTabSz="712740" rtl="0" eaLnBrk="1" latinLnBrk="0" hangingPunct="1">
        <a:spcBef>
          <a:spcPct val="20000"/>
        </a:spcBef>
        <a:buFont typeface="Arial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1274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40" algn="l" defTabSz="71274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479" algn="l" defTabSz="71274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220" algn="l" defTabSz="71274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0959" algn="l" defTabSz="71274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699" algn="l" defTabSz="71274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438" algn="l" defTabSz="71274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177" algn="l" defTabSz="71274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1917" algn="l" defTabSz="71274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00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0"/>
            <a:ext cx="10113584" cy="5591319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FR" sz="9353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tx1">
                    <a:lumMod val="50000"/>
                  </a:schemeClr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tx1">
                    <a:lumMod val="50000"/>
                  </a:schemeClr>
                </a:solidFill>
              </a:rPr>
            </a:b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tx1">
                    <a:lumMod val="50000"/>
                  </a:schemeClr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rgbClr val="008FA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importante</a:t>
            </a:r>
            <a:endParaRPr lang="fr-FR" sz="374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tempus</a:t>
            </a:r>
            <a:endParaRPr lang="fr-FR" sz="218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649420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636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0"/>
            <a:ext cx="10113584" cy="5591319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68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bg1"/>
                </a:solidFill>
              </a:rPr>
            </a:br>
            <a: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bg1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bg1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bg1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rgbClr val="00AC9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52144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6F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0"/>
            <a:ext cx="10113584" cy="5591319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6F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bg1"/>
                </a:solidFill>
              </a:rPr>
            </a:br>
            <a: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bg1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bg1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bg1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rgbClr val="00AC9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85402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6F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0"/>
            <a:ext cx="10113584" cy="5591319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rgbClr val="69216A"/>
                </a:solidFill>
              </a:rPr>
            </a:br>
            <a:r>
              <a:rPr lang="fr-FR" sz="9353" dirty="0">
                <a:solidFill>
                  <a:srgbClr val="69216A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rgbClr val="69216A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rgbClr val="69216A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rgbClr val="69216A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rgbClr val="69216A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rgbClr val="69216A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rgbClr val="69216A"/>
                </a:solidFill>
              </a:rPr>
            </a:br>
            <a:br>
              <a:rPr lang="fr-FR" dirty="0">
                <a:solidFill>
                  <a:srgbClr val="69216A"/>
                </a:solidFill>
              </a:rPr>
            </a:br>
            <a:endParaRPr lang="fr-FR" dirty="0">
              <a:solidFill>
                <a:srgbClr val="69216A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rgbClr val="69216A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rgbClr val="FFF10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530EAEE-7474-7740-B518-92915A4ED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51" y="83325"/>
            <a:ext cx="5619792" cy="13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692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94869" y="235711"/>
            <a:ext cx="10113584" cy="5693145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/>
            </a:br>
            <a:r>
              <a:rPr lang="fr-FR" sz="9353" dirty="0">
                <a:latin typeface="Gotham Bold"/>
                <a:cs typeface="Gotham Bold"/>
              </a:rPr>
              <a:t>Titre 1</a:t>
            </a:r>
            <a:br>
              <a:rPr lang="fr-FR" sz="9353" dirty="0">
                <a:latin typeface="Gotham Bold"/>
                <a:cs typeface="Gotham Bold"/>
              </a:rPr>
            </a:br>
            <a:r>
              <a:rPr lang="fr-FR" b="1" spc="375" dirty="0">
                <a:solidFill>
                  <a:srgbClr val="3A3B3A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rgbClr val="3A3B3A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rgbClr val="3A3B3A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rgbClr val="3A3B3A"/>
                </a:solidFill>
                <a:latin typeface="Gotham Bold"/>
                <a:cs typeface="Gotham Bold"/>
              </a:rPr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99269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2"/>
            <a:ext cx="10113584" cy="5693145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FR" sz="9353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tx1">
                    <a:lumMod val="50000"/>
                  </a:schemeClr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tx1">
                    <a:lumMod val="50000"/>
                  </a:schemeClr>
                </a:solidFill>
              </a:rPr>
            </a:b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tx1">
                    <a:lumMod val="50000"/>
                  </a:schemeClr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451212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2"/>
            <a:ext cx="10113584" cy="5693145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fr-FR" sz="9353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tx1">
                    <a:lumMod val="50000"/>
                  </a:schemeClr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tx1">
                    <a:lumMod val="50000"/>
                  </a:schemeClr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tx1">
                    <a:lumMod val="50000"/>
                  </a:schemeClr>
                </a:solidFill>
              </a:rPr>
            </a:br>
            <a:br>
              <a:rPr lang="fr-FR" dirty="0">
                <a:solidFill>
                  <a:schemeClr val="tx1">
                    <a:lumMod val="50000"/>
                  </a:schemeClr>
                </a:solidFill>
              </a:rPr>
            </a:b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4" name="Rectangle 3"/>
          <p:cNvSpPr/>
          <p:nvPr/>
        </p:nvSpPr>
        <p:spPr>
          <a:xfrm>
            <a:off x="181214" y="14472121"/>
            <a:ext cx="4248250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8968" y="14393367"/>
            <a:ext cx="4462323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www.sciences-sociales.uvsq.fr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tx1">
                    <a:lumMod val="50000"/>
                  </a:schemeClr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F85AA98-D7B4-8C40-A1BC-EC74ED423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51" y="83325"/>
            <a:ext cx="5619792" cy="133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8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D9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94869" y="228141"/>
            <a:ext cx="10113584" cy="5693145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00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bg1"/>
                </a:solidFill>
              </a:rPr>
            </a:br>
            <a: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bg1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bg1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bg1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rgbClr val="D966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importante</a:t>
            </a:r>
            <a:endParaRPr lang="fr-FR" sz="374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tempus</a:t>
            </a:r>
            <a:endParaRPr lang="fr-FR" sz="218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30412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D9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94869" y="228141"/>
            <a:ext cx="10113584" cy="5693145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D9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bg1"/>
                </a:solidFill>
              </a:rPr>
            </a:br>
            <a: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bg1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bg1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bg1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rgbClr val="D9665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importante</a:t>
            </a:r>
            <a:endParaRPr lang="fr-FR" sz="374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tempus</a:t>
            </a:r>
            <a:endParaRPr lang="fr-FR" sz="218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04579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692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94867" y="247952"/>
            <a:ext cx="10113584" cy="5693145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00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bg1"/>
                </a:solidFill>
              </a:rPr>
            </a:br>
            <a: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bg1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bg1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bg1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rgbClr val="008FA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50447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692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0"/>
            <a:ext cx="10113584" cy="5591319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692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rgbClr val="FFF101"/>
                </a:solidFill>
              </a:rPr>
            </a:br>
            <a:r>
              <a:rPr lang="fr-FR" sz="9353" dirty="0">
                <a:solidFill>
                  <a:srgbClr val="FFF101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rgbClr val="FFF101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rgbClr val="FFF101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rgbClr val="FFF101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rgbClr val="FFF101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rgbClr val="FFF101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rgbClr val="FFF101"/>
                </a:solidFill>
              </a:rPr>
            </a:br>
            <a:br>
              <a:rPr lang="fr-FR" dirty="0">
                <a:solidFill>
                  <a:srgbClr val="FFF101"/>
                </a:solidFill>
              </a:rPr>
            </a:br>
            <a:endParaRPr lang="fr-FR" dirty="0">
              <a:solidFill>
                <a:srgbClr val="FFF10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rgbClr val="FFF101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  <a:ln>
            <a:solidFill>
              <a:srgbClr val="69216A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202399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692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0"/>
            <a:ext cx="10113584" cy="5591319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68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bg1"/>
                </a:solidFill>
              </a:rPr>
            </a:br>
            <a: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bg1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bg1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bg1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20907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00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0"/>
            <a:ext cx="10113584" cy="5591319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00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bg1"/>
                </a:solidFill>
              </a:rPr>
            </a:br>
            <a: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bg1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bg1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bg1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rgbClr val="00AC9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40335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0"/>
            <a:ext cx="10113584" cy="5591319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FFF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rgbClr val="69216A"/>
                </a:solidFill>
              </a:rPr>
            </a:br>
            <a:r>
              <a:rPr lang="fr-FR" sz="9353" dirty="0">
                <a:solidFill>
                  <a:srgbClr val="69216A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rgbClr val="69216A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rgbClr val="69216A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rgbClr val="69216A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rgbClr val="69216A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rgbClr val="69216A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rgbClr val="69216A"/>
                </a:solidFill>
              </a:rPr>
            </a:br>
            <a:br>
              <a:rPr lang="fr-FR" dirty="0">
                <a:solidFill>
                  <a:srgbClr val="69216A"/>
                </a:solidFill>
              </a:rPr>
            </a:br>
            <a:endParaRPr lang="fr-FR" dirty="0">
              <a:solidFill>
                <a:srgbClr val="69216A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rgbClr val="69216A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rgbClr val="6921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importante</a:t>
            </a:r>
            <a:endParaRPr lang="fr-FR" sz="374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tx1">
                    <a:lumMod val="50000"/>
                  </a:schemeClr>
                </a:solidFill>
                <a:latin typeface="Gotham Medium"/>
                <a:cs typeface="Gotham Medium"/>
              </a:rPr>
              <a:t>tempus</a:t>
            </a:r>
            <a:endParaRPr lang="fr-FR" sz="2182" dirty="0">
              <a:solidFill>
                <a:schemeClr val="tx1">
                  <a:lumMod val="50000"/>
                </a:schemeClr>
              </a:solidFill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180154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20190415-CS-866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4490726"/>
            <a:ext cx="10102078" cy="673471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4867" y="10675807"/>
            <a:ext cx="10102078" cy="4119981"/>
          </a:xfrm>
          <a:custGeom>
            <a:avLst/>
            <a:gdLst>
              <a:gd name="connsiteX0" fmla="*/ 0 w 6480720"/>
              <a:gd name="connsiteY0" fmla="*/ 0 h 2088232"/>
              <a:gd name="connsiteX1" fmla="*/ 6480720 w 6480720"/>
              <a:gd name="connsiteY1" fmla="*/ 0 h 2088232"/>
              <a:gd name="connsiteX2" fmla="*/ 6480720 w 6480720"/>
              <a:gd name="connsiteY2" fmla="*/ 2088232 h 2088232"/>
              <a:gd name="connsiteX3" fmla="*/ 0 w 6480720"/>
              <a:gd name="connsiteY3" fmla="*/ 2088232 h 2088232"/>
              <a:gd name="connsiteX4" fmla="*/ 0 w 6480720"/>
              <a:gd name="connsiteY4" fmla="*/ 0 h 2088232"/>
              <a:gd name="connsiteX0" fmla="*/ 0 w 6480720"/>
              <a:gd name="connsiteY0" fmla="*/ 292485 h 2380717"/>
              <a:gd name="connsiteX1" fmla="*/ 6480720 w 6480720"/>
              <a:gd name="connsiteY1" fmla="*/ 0 h 2380717"/>
              <a:gd name="connsiteX2" fmla="*/ 6480720 w 6480720"/>
              <a:gd name="connsiteY2" fmla="*/ 2380717 h 2380717"/>
              <a:gd name="connsiteX3" fmla="*/ 0 w 6480720"/>
              <a:gd name="connsiteY3" fmla="*/ 2380717 h 2380717"/>
              <a:gd name="connsiteX4" fmla="*/ 0 w 6480720"/>
              <a:gd name="connsiteY4" fmla="*/ 292485 h 23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2380717">
                <a:moveTo>
                  <a:pt x="0" y="292485"/>
                </a:moveTo>
                <a:lnTo>
                  <a:pt x="6480720" y="0"/>
                </a:lnTo>
                <a:lnTo>
                  <a:pt x="6480720" y="2380717"/>
                </a:lnTo>
                <a:lnTo>
                  <a:pt x="0" y="2380717"/>
                </a:lnTo>
                <a:lnTo>
                  <a:pt x="0" y="292485"/>
                </a:lnTo>
                <a:close/>
              </a:path>
            </a:pathLst>
          </a:custGeom>
          <a:solidFill>
            <a:srgbClr val="68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8" name="Rectangle 17"/>
          <p:cNvSpPr/>
          <p:nvPr/>
        </p:nvSpPr>
        <p:spPr>
          <a:xfrm>
            <a:off x="271856" y="237300"/>
            <a:ext cx="10113584" cy="5591319"/>
          </a:xfrm>
          <a:custGeom>
            <a:avLst/>
            <a:gdLst>
              <a:gd name="connsiteX0" fmla="*/ 0 w 6480720"/>
              <a:gd name="connsiteY0" fmla="*/ 0 h 3024336"/>
              <a:gd name="connsiteX1" fmla="*/ 6480720 w 6480720"/>
              <a:gd name="connsiteY1" fmla="*/ 0 h 3024336"/>
              <a:gd name="connsiteX2" fmla="*/ 6480720 w 6480720"/>
              <a:gd name="connsiteY2" fmla="*/ 3024336 h 3024336"/>
              <a:gd name="connsiteX3" fmla="*/ 0 w 6480720"/>
              <a:gd name="connsiteY3" fmla="*/ 3024336 h 3024336"/>
              <a:gd name="connsiteX4" fmla="*/ 0 w 6480720"/>
              <a:gd name="connsiteY4" fmla="*/ 0 h 3024336"/>
              <a:gd name="connsiteX0" fmla="*/ 0 w 6480720"/>
              <a:gd name="connsiteY0" fmla="*/ 0 h 3262942"/>
              <a:gd name="connsiteX1" fmla="*/ 6480720 w 6480720"/>
              <a:gd name="connsiteY1" fmla="*/ 0 h 3262942"/>
              <a:gd name="connsiteX2" fmla="*/ 6480720 w 6480720"/>
              <a:gd name="connsiteY2" fmla="*/ 3024336 h 3262942"/>
              <a:gd name="connsiteX3" fmla="*/ 0 w 6480720"/>
              <a:gd name="connsiteY3" fmla="*/ 3262942 h 3262942"/>
              <a:gd name="connsiteX4" fmla="*/ 0 w 6480720"/>
              <a:gd name="connsiteY4" fmla="*/ 0 h 326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720" h="3262942">
                <a:moveTo>
                  <a:pt x="0" y="0"/>
                </a:moveTo>
                <a:lnTo>
                  <a:pt x="6480720" y="0"/>
                </a:lnTo>
                <a:lnTo>
                  <a:pt x="6480720" y="3024336"/>
                </a:lnTo>
                <a:lnTo>
                  <a:pt x="0" y="3262942"/>
                </a:lnTo>
                <a:lnTo>
                  <a:pt x="0" y="0"/>
                </a:lnTo>
                <a:close/>
              </a:path>
            </a:pathLst>
          </a:custGeom>
          <a:solidFill>
            <a:srgbClr val="68A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56096" y="3069866"/>
            <a:ext cx="9091869" cy="2469397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br>
              <a:rPr lang="fr-FR" dirty="0">
                <a:solidFill>
                  <a:schemeClr val="bg1"/>
                </a:solidFill>
              </a:rPr>
            </a:br>
            <a: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  <a:t>Titre 1</a:t>
            </a:r>
            <a:br>
              <a:rPr lang="fr-FR" sz="9353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  <a:t>Sous-titre 2</a:t>
            </a:r>
            <a:br>
              <a:rPr lang="fr-FR" b="1" spc="375" dirty="0">
                <a:solidFill>
                  <a:schemeClr val="bg1"/>
                </a:solidFill>
                <a:latin typeface="Gotham Bold"/>
                <a:cs typeface="Gotham Bold"/>
              </a:rPr>
            </a:br>
            <a:r>
              <a:rPr lang="fr-FR" sz="2182" b="1" dirty="0">
                <a:solidFill>
                  <a:schemeClr val="bg1"/>
                </a:solidFill>
                <a:latin typeface="Gotham Book"/>
                <a:cs typeface="Gotham Book"/>
              </a:rPr>
              <a:t>Sous-titre</a:t>
            </a:r>
            <a:br>
              <a:rPr lang="fr-FR" sz="2182" b="1" dirty="0">
                <a:solidFill>
                  <a:schemeClr val="bg1"/>
                </a:solidFill>
                <a:latin typeface="Gotham Bold"/>
                <a:cs typeface="Gotham Bold"/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2784" y="11743237"/>
            <a:ext cx="9610410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3742" b="1" dirty="0">
                <a:solidFill>
                  <a:schemeClr val="bg1"/>
                </a:solidFill>
                <a:latin typeface="Gotham Medium"/>
                <a:cs typeface="Gotham Medium"/>
              </a:rPr>
              <a:t>Texte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Lorem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ipsum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dolor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sit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amet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,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consectetur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adipiscing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elit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. </a:t>
            </a:r>
            <a:r>
              <a:rPr lang="fr-FR" sz="3742" dirty="0" err="1">
                <a:solidFill>
                  <a:schemeClr val="bg1"/>
                </a:solidFill>
                <a:latin typeface="Gotham Medium"/>
                <a:cs typeface="Gotham Medium"/>
              </a:rPr>
              <a:t>Cras</a:t>
            </a:r>
            <a:r>
              <a:rPr lang="fr-FR" sz="374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</a:p>
          <a:p>
            <a:pPr lvl="0">
              <a:buClr>
                <a:srgbClr val="40ADCC"/>
              </a:buClr>
            </a:pP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feugiat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mi ut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pellentesque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tempus</a:t>
            </a:r>
            <a:r>
              <a:rPr lang="fr-FR" sz="2182" dirty="0">
                <a:solidFill>
                  <a:schemeClr val="bg1"/>
                </a:solidFill>
                <a:latin typeface="Gotham Medium"/>
                <a:cs typeface="Gotham Medium"/>
              </a:rPr>
              <a:t>. Suspendisse </a:t>
            </a:r>
            <a:r>
              <a:rPr lang="fr-FR" sz="2182" dirty="0" err="1">
                <a:solidFill>
                  <a:schemeClr val="bg1"/>
                </a:solidFill>
                <a:latin typeface="Gotham Medium"/>
                <a:cs typeface="Gotham Medium"/>
              </a:rPr>
              <a:t>lobortis</a:t>
            </a:r>
            <a:endParaRPr lang="fr-FR" sz="2182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5" name="AutoShape 2" descr="mots-en-langues-etrangeres-630x0.jpg"/>
          <p:cNvSpPr>
            <a:spLocks noChangeAspect="1" noChangeArrowheads="1"/>
          </p:cNvSpPr>
          <p:nvPr/>
        </p:nvSpPr>
        <p:spPr bwMode="auto">
          <a:xfrm>
            <a:off x="243326" y="20770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sp>
        <p:nvSpPr>
          <p:cNvPr id="6" name="AutoShape 4" descr="mots-en-langues-etrangeres-630x0.jpg"/>
          <p:cNvSpPr>
            <a:spLocks noChangeAspect="1" noChangeArrowheads="1"/>
          </p:cNvSpPr>
          <p:nvPr/>
        </p:nvSpPr>
        <p:spPr bwMode="auto">
          <a:xfrm>
            <a:off x="480885" y="445266"/>
            <a:ext cx="475120" cy="4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42536" tIns="71268" rIns="142536" bIns="71268" numCol="1" anchor="t" anchorCtr="0" compatLnSpc="1">
            <a:prstTxWarp prst="textNoShape">
              <a:avLst/>
            </a:prstTxWarp>
          </a:bodyPr>
          <a:lstStyle/>
          <a:p>
            <a:endParaRPr lang="fr-FR" sz="320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03" y="168059"/>
            <a:ext cx="3056725" cy="16490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16" y="14472121"/>
            <a:ext cx="2020416" cy="5612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30" name="ZoneTexte 29"/>
          <p:cNvSpPr txBox="1"/>
          <p:nvPr/>
        </p:nvSpPr>
        <p:spPr>
          <a:xfrm>
            <a:off x="68971" y="14393367"/>
            <a:ext cx="2176392" cy="47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2494" b="1" dirty="0" err="1">
                <a:solidFill>
                  <a:srgbClr val="00B0F0"/>
                </a:solidFill>
              </a:rPr>
              <a:t>www.uvsq.fr</a:t>
            </a:r>
            <a:endParaRPr lang="fr-FR" sz="2494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80000">
            <a:off x="-821" y="5463407"/>
            <a:ext cx="10690177" cy="280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66895" y="516632"/>
            <a:ext cx="6734718" cy="897963"/>
          </a:xfrm>
          <a:prstGeom prst="rect">
            <a:avLst/>
          </a:prstGeom>
        </p:spPr>
        <p:txBody>
          <a:bodyPr vert="horz" lIns="142536" tIns="71268" rIns="142536" bIns="71268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364" dirty="0">
                <a:solidFill>
                  <a:schemeClr val="bg1"/>
                </a:solidFill>
                <a:latin typeface="Gotham Book"/>
                <a:cs typeface="Gotham Book"/>
              </a:rPr>
              <a:t>Texte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6692850" y="4718943"/>
            <a:ext cx="3255114" cy="1571435"/>
          </a:xfrm>
          <a:prstGeom prst="roundRect">
            <a:avLst/>
          </a:prstGeom>
          <a:solidFill>
            <a:schemeClr val="bg1"/>
          </a:solidFill>
          <a:ln>
            <a:solidFill>
              <a:srgbClr val="00AC9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21" name="ZoneTexte 20"/>
          <p:cNvSpPr txBox="1"/>
          <p:nvPr/>
        </p:nvSpPr>
        <p:spPr>
          <a:xfrm>
            <a:off x="6692850" y="4606695"/>
            <a:ext cx="3255114" cy="1579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40ADCC"/>
              </a:buClr>
            </a:pPr>
            <a:r>
              <a:rPr lang="fr-FR" sz="3118" b="1" dirty="0">
                <a:latin typeface="Gotham Medium"/>
                <a:cs typeface="Gotham Medium"/>
              </a:rPr>
              <a:t>Information</a:t>
            </a:r>
            <a:r>
              <a:rPr lang="fr-FR" sz="3742" b="1" dirty="0">
                <a:latin typeface="Gotham Medium"/>
                <a:cs typeface="Gotham Medium"/>
              </a:rPr>
              <a:t> importante</a:t>
            </a:r>
            <a:endParaRPr lang="fr-FR" sz="3742" dirty="0">
              <a:latin typeface="Gotham Medium"/>
              <a:cs typeface="Gotham Medium"/>
            </a:endParaRPr>
          </a:p>
          <a:p>
            <a:pPr lvl="0" algn="ctr">
              <a:buClr>
                <a:srgbClr val="40ADCC"/>
              </a:buClr>
            </a:pPr>
            <a:r>
              <a:rPr lang="fr-FR" sz="2182" dirty="0" err="1">
                <a:latin typeface="Gotham Medium"/>
                <a:cs typeface="Gotham Medium"/>
              </a:rPr>
              <a:t>feugiat</a:t>
            </a:r>
            <a:r>
              <a:rPr lang="fr-FR" sz="2182" dirty="0">
                <a:latin typeface="Gotham Medium"/>
                <a:cs typeface="Gotham Medium"/>
              </a:rPr>
              <a:t> mi ut </a:t>
            </a:r>
            <a:r>
              <a:rPr lang="fr-FR" sz="2182" dirty="0" err="1">
                <a:latin typeface="Gotham Medium"/>
                <a:cs typeface="Gotham Medium"/>
              </a:rPr>
              <a:t>tempus</a:t>
            </a:r>
            <a:endParaRPr lang="fr-FR" sz="2182" dirty="0">
              <a:latin typeface="Gotham Medium"/>
              <a:cs typeface="Gotham Medium"/>
            </a:endParaRPr>
          </a:p>
        </p:txBody>
      </p:sp>
      <p:sp>
        <p:nvSpPr>
          <p:cNvPr id="22" name="ZoneTexte 21"/>
          <p:cNvSpPr txBox="1"/>
          <p:nvPr/>
        </p:nvSpPr>
        <p:spPr>
          <a:xfrm rot="21480000">
            <a:off x="761852" y="10291842"/>
            <a:ext cx="9610410" cy="1147686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6858" b="1" dirty="0">
                <a:solidFill>
                  <a:schemeClr val="bg1"/>
                </a:solidFill>
                <a:latin typeface="Gotham Bold"/>
                <a:cs typeface="Gotham Bold"/>
              </a:rPr>
              <a:t>Accroche possible</a:t>
            </a:r>
            <a:endParaRPr lang="fr-FR" sz="6858" dirty="0">
              <a:solidFill>
                <a:schemeClr val="bg1"/>
              </a:solidFill>
              <a:latin typeface="Gotham Bold"/>
              <a:cs typeface="Gotham Bold"/>
            </a:endParaRP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614456" y="12380365"/>
            <a:ext cx="381634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0ADCC"/>
              </a:buClr>
            </a:pPr>
            <a:r>
              <a:rPr lang="fr-FR" sz="935" dirty="0">
                <a:latin typeface="Gotham Book"/>
                <a:cs typeface="Gotham Book"/>
              </a:rPr>
              <a:t>UVSQ </a:t>
            </a:r>
            <a:r>
              <a:rPr lang="mr-IN" sz="935" dirty="0">
                <a:latin typeface="Gotham Book"/>
                <a:cs typeface="Gotham Book"/>
              </a:rPr>
              <a:t>–</a:t>
            </a:r>
            <a:r>
              <a:rPr lang="fr-FR" sz="935" dirty="0">
                <a:latin typeface="Gotham Book"/>
                <a:cs typeface="Gotham Book"/>
              </a:rPr>
              <a:t> Juillet 2022 © Photo : Cécile </a:t>
            </a:r>
            <a:r>
              <a:rPr lang="fr-FR" sz="935" dirty="0" err="1">
                <a:latin typeface="Gotham Book"/>
                <a:cs typeface="Gotham Book"/>
              </a:rPr>
              <a:t>Oriot</a:t>
            </a:r>
            <a:endParaRPr lang="fr-FR" sz="935" dirty="0">
              <a:latin typeface="Gotham Book"/>
              <a:cs typeface="Gotham Book"/>
            </a:endParaRPr>
          </a:p>
        </p:txBody>
      </p:sp>
    </p:spTree>
    <p:extLst>
      <p:ext uri="{BB962C8B-B14F-4D97-AF65-F5344CB8AC3E}">
        <p14:creationId xmlns:p14="http://schemas.microsoft.com/office/powerpoint/2010/main" val="3254876858"/>
      </p:ext>
    </p:extLst>
  </p:cSld>
  <p:clrMapOvr>
    <a:masterClrMapping/>
  </p:clrMapOvr>
</p:sld>
</file>

<file path=ppt/theme/theme1.xml><?xml version="1.0" encoding="utf-8"?>
<a:theme xmlns:a="http://schemas.openxmlformats.org/drawingml/2006/main" name="GabaritUVSQ4-3">
  <a:themeElements>
    <a:clrScheme name="UVSQ">
      <a:dk1>
        <a:srgbClr val="3A3B3A"/>
      </a:dk1>
      <a:lt1>
        <a:sysClr val="window" lastClr="FFFFFF"/>
      </a:lt1>
      <a:dk2>
        <a:srgbClr val="FFF10B"/>
      </a:dk2>
      <a:lt2>
        <a:srgbClr val="EEA420"/>
      </a:lt2>
      <a:accent1>
        <a:srgbClr val="CB5147"/>
      </a:accent1>
      <a:accent2>
        <a:srgbClr val="009E8C"/>
      </a:accent2>
      <a:accent3>
        <a:srgbClr val="C7D739"/>
      </a:accent3>
      <a:accent4>
        <a:srgbClr val="5B518E"/>
      </a:accent4>
      <a:accent5>
        <a:srgbClr val="551257"/>
      </a:accent5>
      <a:accent6>
        <a:srgbClr val="0083A0"/>
      </a:accent6>
      <a:hlink>
        <a:srgbClr val="58A332"/>
      </a:hlink>
      <a:folHlink>
        <a:srgbClr val="50515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GabaritUVSQ4-3.thmx</Template>
  <TotalTime>800</TotalTime>
  <Words>812</Words>
  <Application>Microsoft Macintosh PowerPoint</Application>
  <PresentationFormat>Personnalisé</PresentationFormat>
  <Paragraphs>135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Gotham Black</vt:lpstr>
      <vt:lpstr>Gotham Bold</vt:lpstr>
      <vt:lpstr>Gotham Book</vt:lpstr>
      <vt:lpstr>Gotham Medium</vt:lpstr>
      <vt:lpstr>GabaritUVSQ4-3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  <vt:lpstr> Titre 1 Sous-titre 2 Sous-titre   </vt:lpstr>
    </vt:vector>
  </TitlesOfParts>
  <Company>UVSQ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CEREL Espace Langues de l’UVSQ  Pour les étudiants de l’UVSQ  </dc:title>
  <dc:creator>Claudine PIERRE</dc:creator>
  <cp:lastModifiedBy>Microsoft Office User</cp:lastModifiedBy>
  <cp:revision>68</cp:revision>
  <cp:lastPrinted>2013-06-25T14:41:26Z</cp:lastPrinted>
  <dcterms:created xsi:type="dcterms:W3CDTF">2013-06-24T09:50:29Z</dcterms:created>
  <dcterms:modified xsi:type="dcterms:W3CDTF">2022-11-03T13:44:25Z</dcterms:modified>
</cp:coreProperties>
</file>