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7559675" cy="1069181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003C"/>
    <a:srgbClr val="273691"/>
    <a:srgbClr val="868EC1"/>
    <a:srgbClr val="5A3AE4"/>
    <a:srgbClr val="2F4A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84" d="100"/>
          <a:sy n="84" d="100"/>
        </p:scale>
        <p:origin x="3312" y="19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92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68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78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3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62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13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11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0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59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78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BD956-2336-452C-9D32-27FAB030D5BE}" type="datetimeFigureOut">
              <a:rPr lang="fr-FR" smtClean="0"/>
              <a:pPr/>
              <a:t>06/01/2023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1677A-A16F-4B77-B2D8-974148BC817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73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178527" y="3446741"/>
            <a:ext cx="7172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4472C4"/>
                </a:solidFill>
                <a:latin typeface="Gotham Bold"/>
                <a:ea typeface="Ebrima" panose="02000000000000000000" pitchFamily="2" charset="0"/>
                <a:cs typeface="Gotham Bold"/>
              </a:rPr>
              <a:t>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Gotham Bold"/>
                <a:ea typeface="Ebrima" panose="02000000000000000000" pitchFamily="2" charset="0"/>
                <a:cs typeface="Gotham Bold"/>
              </a:rPr>
              <a:t>Autre titre </a:t>
            </a:r>
            <a:br>
              <a:rPr lang="fr-FR" dirty="0">
                <a:solidFill>
                  <a:srgbClr val="4472C4"/>
                </a:solidFill>
                <a:latin typeface="Gotham Bold"/>
                <a:cs typeface="Gotham Bold"/>
              </a:rPr>
            </a:br>
            <a:endParaRPr lang="fr-FR" dirty="0">
              <a:solidFill>
                <a:srgbClr val="4472C4"/>
              </a:solidFill>
              <a:latin typeface="Gotham Bold"/>
              <a:ea typeface="Ebrima" panose="02000000000000000000" pitchFamily="2" charset="0"/>
              <a:cs typeface="Gotham Bol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8567" y="2191838"/>
            <a:ext cx="7151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Gotham Bold"/>
                <a:ea typeface="Ebrima" panose="02000000000000000000" pitchFamily="2" charset="0"/>
                <a:cs typeface="Gotham Bold"/>
              </a:rPr>
              <a:t>SOUS TITRE 1</a:t>
            </a:r>
          </a:p>
        </p:txBody>
      </p:sp>
      <p:pic>
        <p:nvPicPr>
          <p:cNvPr id="5" name="Image 4" descr="Capture d’écran 2021-12-02 à 15.38.2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2179272"/>
          </a:xfrm>
          <a:prstGeom prst="rect">
            <a:avLst/>
          </a:prstGeom>
        </p:spPr>
      </p:pic>
      <p:pic>
        <p:nvPicPr>
          <p:cNvPr id="6" name="Image 5" descr="Capture d’écran 2021-12-02 à 15.39.1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14957"/>
            <a:ext cx="7559675" cy="107685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58004" y="603822"/>
            <a:ext cx="48923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400" dirty="0">
                <a:solidFill>
                  <a:schemeClr val="bg1"/>
                </a:solidFill>
                <a:latin typeface="Gotham Black"/>
                <a:cs typeface="Gotham Black"/>
              </a:rPr>
              <a:t>Titre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52761" y="2723220"/>
            <a:ext cx="7012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Gotham Book"/>
                <a:cs typeface="Gotham Book"/>
              </a:rPr>
              <a:t>Texte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92278" y="3962086"/>
            <a:ext cx="7012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Gotham Book"/>
                <a:cs typeface="Gotham Book"/>
              </a:rPr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491193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178527" y="3446741"/>
            <a:ext cx="7172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Gotham Bold"/>
                <a:ea typeface="Ebrima" panose="02000000000000000000" pitchFamily="2" charset="0"/>
                <a:cs typeface="Gotham Bold"/>
              </a:rPr>
              <a:t> Autre titre </a:t>
            </a:r>
            <a:br>
              <a:rPr lang="fr-FR" dirty="0">
                <a:solidFill>
                  <a:srgbClr val="4472C4"/>
                </a:solidFill>
                <a:latin typeface="Gotham Bold"/>
                <a:cs typeface="Gotham Bold"/>
              </a:rPr>
            </a:br>
            <a:endParaRPr lang="fr-FR" dirty="0">
              <a:solidFill>
                <a:srgbClr val="4472C4"/>
              </a:solidFill>
              <a:latin typeface="Gotham Bold"/>
              <a:ea typeface="Ebrima" panose="02000000000000000000" pitchFamily="2" charset="0"/>
              <a:cs typeface="Gotham Bol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8567" y="2191838"/>
            <a:ext cx="7151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Gotham Bold"/>
                <a:ea typeface="Ebrima" panose="02000000000000000000" pitchFamily="2" charset="0"/>
                <a:cs typeface="Gotham Bold"/>
              </a:rPr>
              <a:t>SOUS TITRE 1</a:t>
            </a:r>
          </a:p>
        </p:txBody>
      </p:sp>
      <p:pic>
        <p:nvPicPr>
          <p:cNvPr id="5" name="Image 4" descr="Capture d’écran 2021-12-02 à 15.38.2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9675" cy="2179272"/>
          </a:xfrm>
          <a:prstGeom prst="rect">
            <a:avLst/>
          </a:prstGeom>
        </p:spPr>
      </p:pic>
      <p:pic>
        <p:nvPicPr>
          <p:cNvPr id="6" name="Image 5" descr="Capture d’écran 2021-12-02 à 15.39.14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14957"/>
            <a:ext cx="7559675" cy="107685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58004" y="603822"/>
            <a:ext cx="48923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400" dirty="0">
                <a:solidFill>
                  <a:schemeClr val="bg1"/>
                </a:solidFill>
                <a:latin typeface="Gotham Black"/>
                <a:cs typeface="Gotham Black"/>
              </a:rPr>
              <a:t>Titre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52761" y="2723220"/>
            <a:ext cx="7012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Gotham Book"/>
                <a:cs typeface="Gotham Book"/>
              </a:rPr>
              <a:t>Texte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92278" y="3962086"/>
            <a:ext cx="7012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Gotham Book"/>
                <a:cs typeface="Gotham Book"/>
              </a:rPr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2567196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2184</TotalTime>
  <Words>20</Words>
  <Application>Microsoft Macintosh PowerPoint</Application>
  <PresentationFormat>Personnalisé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Gotham Black</vt:lpstr>
      <vt:lpstr>Gotham Bold</vt:lpstr>
      <vt:lpstr>Gotham Book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Marie-Pauline Gacoin</dc:creator>
  <cp:lastModifiedBy>Utilisateur Microsoft Office</cp:lastModifiedBy>
  <cp:revision>101</cp:revision>
  <dcterms:created xsi:type="dcterms:W3CDTF">2020-01-16T16:05:06Z</dcterms:created>
  <dcterms:modified xsi:type="dcterms:W3CDTF">2023-01-06T11:36:45Z</dcterms:modified>
</cp:coreProperties>
</file>