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0715625" cy="75787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6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78"/>
    <p:restoredTop sz="96405"/>
  </p:normalViewPr>
  <p:slideViewPr>
    <p:cSldViewPr snapToGrid="0" snapToObjects="1">
      <p:cViewPr>
        <p:scale>
          <a:sx n="108" d="100"/>
          <a:sy n="108" d="100"/>
        </p:scale>
        <p:origin x="1128" y="1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3672" y="1240315"/>
            <a:ext cx="9108281" cy="2638519"/>
          </a:xfrm>
        </p:spPr>
        <p:txBody>
          <a:bodyPr anchor="b"/>
          <a:lstStyle>
            <a:lvl1pPr algn="ctr">
              <a:defRPr sz="6631"/>
            </a:lvl1pPr>
          </a:lstStyle>
          <a:p>
            <a:r>
              <a:rPr lang="fr-FR"/>
              <a:t>Modifiez le style du titre</a:t>
            </a:r>
            <a:endParaRPr lang="en-US" dirty="0"/>
          </a:p>
        </p:txBody>
      </p:sp>
      <p:sp>
        <p:nvSpPr>
          <p:cNvPr id="3" name="Subtitle 2"/>
          <p:cNvSpPr>
            <a:spLocks noGrp="1"/>
          </p:cNvSpPr>
          <p:nvPr>
            <p:ph type="subTitle" idx="1"/>
          </p:nvPr>
        </p:nvSpPr>
        <p:spPr>
          <a:xfrm>
            <a:off x="1339453" y="3980586"/>
            <a:ext cx="8036719" cy="1829770"/>
          </a:xfrm>
        </p:spPr>
        <p:txBody>
          <a:bodyPr/>
          <a:lstStyle>
            <a:lvl1pPr marL="0" indent="0" algn="ctr">
              <a:buNone/>
              <a:defRPr sz="2652"/>
            </a:lvl1pPr>
            <a:lvl2pPr marL="505252" indent="0" algn="ctr">
              <a:buNone/>
              <a:defRPr sz="2210"/>
            </a:lvl2pPr>
            <a:lvl3pPr marL="1010503" indent="0" algn="ctr">
              <a:buNone/>
              <a:defRPr sz="1989"/>
            </a:lvl3pPr>
            <a:lvl4pPr marL="1515755" indent="0" algn="ctr">
              <a:buNone/>
              <a:defRPr sz="1768"/>
            </a:lvl4pPr>
            <a:lvl5pPr marL="2021007" indent="0" algn="ctr">
              <a:buNone/>
              <a:defRPr sz="1768"/>
            </a:lvl5pPr>
            <a:lvl6pPr marL="2526259" indent="0" algn="ctr">
              <a:buNone/>
              <a:defRPr sz="1768"/>
            </a:lvl6pPr>
            <a:lvl7pPr marL="3031510" indent="0" algn="ctr">
              <a:buNone/>
              <a:defRPr sz="1768"/>
            </a:lvl7pPr>
            <a:lvl8pPr marL="3536762" indent="0" algn="ctr">
              <a:buNone/>
              <a:defRPr sz="1768"/>
            </a:lvl8pPr>
            <a:lvl9pPr marL="4042014" indent="0" algn="ctr">
              <a:buNone/>
              <a:defRPr sz="1768"/>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A84390D-0ACB-2449-9BCA-71CEF6A43E6B}" type="datetimeFigureOut">
              <a:rPr lang="fr-FR" smtClean="0"/>
              <a:t>20/10/2023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3979891-FB9D-6244-BED8-DEDE433A21FE}" type="slidenum">
              <a:rPr lang="fr-FR" smtClean="0"/>
              <a:t>‹N°›</a:t>
            </a:fld>
            <a:endParaRPr lang="fr-FR"/>
          </a:p>
        </p:txBody>
      </p:sp>
    </p:spTree>
    <p:extLst>
      <p:ext uri="{BB962C8B-B14F-4D97-AF65-F5344CB8AC3E}">
        <p14:creationId xmlns:p14="http://schemas.microsoft.com/office/powerpoint/2010/main" val="3736612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A84390D-0ACB-2449-9BCA-71CEF6A43E6B}" type="datetimeFigureOut">
              <a:rPr lang="fr-FR" smtClean="0"/>
              <a:t>20/10/2023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3979891-FB9D-6244-BED8-DEDE433A21FE}" type="slidenum">
              <a:rPr lang="fr-FR" smtClean="0"/>
              <a:t>‹N°›</a:t>
            </a:fld>
            <a:endParaRPr lang="fr-FR"/>
          </a:p>
        </p:txBody>
      </p:sp>
    </p:spTree>
    <p:extLst>
      <p:ext uri="{BB962C8B-B14F-4D97-AF65-F5344CB8AC3E}">
        <p14:creationId xmlns:p14="http://schemas.microsoft.com/office/powerpoint/2010/main" val="2508257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68370" y="403497"/>
            <a:ext cx="2310557" cy="6422619"/>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36700" y="403497"/>
            <a:ext cx="6797725" cy="642261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A84390D-0ACB-2449-9BCA-71CEF6A43E6B}" type="datetimeFigureOut">
              <a:rPr lang="fr-FR" smtClean="0"/>
              <a:t>20/10/2023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3979891-FB9D-6244-BED8-DEDE433A21FE}" type="slidenum">
              <a:rPr lang="fr-FR" smtClean="0"/>
              <a:t>‹N°›</a:t>
            </a:fld>
            <a:endParaRPr lang="fr-FR"/>
          </a:p>
        </p:txBody>
      </p:sp>
    </p:spTree>
    <p:extLst>
      <p:ext uri="{BB962C8B-B14F-4D97-AF65-F5344CB8AC3E}">
        <p14:creationId xmlns:p14="http://schemas.microsoft.com/office/powerpoint/2010/main" val="73427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A84390D-0ACB-2449-9BCA-71CEF6A43E6B}" type="datetimeFigureOut">
              <a:rPr lang="fr-FR" smtClean="0"/>
              <a:t>20/10/2023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3979891-FB9D-6244-BED8-DEDE433A21FE}" type="slidenum">
              <a:rPr lang="fr-FR" smtClean="0"/>
              <a:t>‹N°›</a:t>
            </a:fld>
            <a:endParaRPr lang="fr-FR"/>
          </a:p>
        </p:txBody>
      </p:sp>
    </p:spTree>
    <p:extLst>
      <p:ext uri="{BB962C8B-B14F-4D97-AF65-F5344CB8AC3E}">
        <p14:creationId xmlns:p14="http://schemas.microsoft.com/office/powerpoint/2010/main" val="279368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31119" y="1889420"/>
            <a:ext cx="9242227" cy="3152539"/>
          </a:xfrm>
        </p:spPr>
        <p:txBody>
          <a:bodyPr anchor="b"/>
          <a:lstStyle>
            <a:lvl1pPr>
              <a:defRPr sz="6631"/>
            </a:lvl1pPr>
          </a:lstStyle>
          <a:p>
            <a:r>
              <a:rPr lang="fr-FR"/>
              <a:t>Modifiez le style du titre</a:t>
            </a:r>
            <a:endParaRPr lang="en-US" dirty="0"/>
          </a:p>
        </p:txBody>
      </p:sp>
      <p:sp>
        <p:nvSpPr>
          <p:cNvPr id="3" name="Text Placeholder 2"/>
          <p:cNvSpPr>
            <a:spLocks noGrp="1"/>
          </p:cNvSpPr>
          <p:nvPr>
            <p:ph type="body" idx="1"/>
          </p:nvPr>
        </p:nvSpPr>
        <p:spPr>
          <a:xfrm>
            <a:off x="731119" y="5071783"/>
            <a:ext cx="9242227" cy="1657846"/>
          </a:xfrm>
        </p:spPr>
        <p:txBody>
          <a:bodyPr/>
          <a:lstStyle>
            <a:lvl1pPr marL="0" indent="0">
              <a:buNone/>
              <a:defRPr sz="2652">
                <a:solidFill>
                  <a:schemeClr val="tx1"/>
                </a:solidFill>
              </a:defRPr>
            </a:lvl1pPr>
            <a:lvl2pPr marL="505252" indent="0">
              <a:buNone/>
              <a:defRPr sz="2210">
                <a:solidFill>
                  <a:schemeClr val="tx1">
                    <a:tint val="75000"/>
                  </a:schemeClr>
                </a:solidFill>
              </a:defRPr>
            </a:lvl2pPr>
            <a:lvl3pPr marL="1010503" indent="0">
              <a:buNone/>
              <a:defRPr sz="1989">
                <a:solidFill>
                  <a:schemeClr val="tx1">
                    <a:tint val="75000"/>
                  </a:schemeClr>
                </a:solidFill>
              </a:defRPr>
            </a:lvl3pPr>
            <a:lvl4pPr marL="1515755" indent="0">
              <a:buNone/>
              <a:defRPr sz="1768">
                <a:solidFill>
                  <a:schemeClr val="tx1">
                    <a:tint val="75000"/>
                  </a:schemeClr>
                </a:solidFill>
              </a:defRPr>
            </a:lvl4pPr>
            <a:lvl5pPr marL="2021007" indent="0">
              <a:buNone/>
              <a:defRPr sz="1768">
                <a:solidFill>
                  <a:schemeClr val="tx1">
                    <a:tint val="75000"/>
                  </a:schemeClr>
                </a:solidFill>
              </a:defRPr>
            </a:lvl5pPr>
            <a:lvl6pPr marL="2526259" indent="0">
              <a:buNone/>
              <a:defRPr sz="1768">
                <a:solidFill>
                  <a:schemeClr val="tx1">
                    <a:tint val="75000"/>
                  </a:schemeClr>
                </a:solidFill>
              </a:defRPr>
            </a:lvl6pPr>
            <a:lvl7pPr marL="3031510" indent="0">
              <a:buNone/>
              <a:defRPr sz="1768">
                <a:solidFill>
                  <a:schemeClr val="tx1">
                    <a:tint val="75000"/>
                  </a:schemeClr>
                </a:solidFill>
              </a:defRPr>
            </a:lvl7pPr>
            <a:lvl8pPr marL="3536762" indent="0">
              <a:buNone/>
              <a:defRPr sz="1768">
                <a:solidFill>
                  <a:schemeClr val="tx1">
                    <a:tint val="75000"/>
                  </a:schemeClr>
                </a:solidFill>
              </a:defRPr>
            </a:lvl8pPr>
            <a:lvl9pPr marL="4042014" indent="0">
              <a:buNone/>
              <a:defRPr sz="1768">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A84390D-0ACB-2449-9BCA-71CEF6A43E6B}" type="datetimeFigureOut">
              <a:rPr lang="fr-FR" smtClean="0"/>
              <a:t>20/10/2023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3979891-FB9D-6244-BED8-DEDE433A21FE}" type="slidenum">
              <a:rPr lang="fr-FR" smtClean="0"/>
              <a:t>‹N°›</a:t>
            </a:fld>
            <a:endParaRPr lang="fr-FR"/>
          </a:p>
        </p:txBody>
      </p:sp>
    </p:spTree>
    <p:extLst>
      <p:ext uri="{BB962C8B-B14F-4D97-AF65-F5344CB8AC3E}">
        <p14:creationId xmlns:p14="http://schemas.microsoft.com/office/powerpoint/2010/main" val="152229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736699" y="2017485"/>
            <a:ext cx="4554141" cy="480863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24785" y="2017485"/>
            <a:ext cx="4554141" cy="480863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A84390D-0ACB-2449-9BCA-71CEF6A43E6B}" type="datetimeFigureOut">
              <a:rPr lang="fr-FR" smtClean="0"/>
              <a:t>20/10/2023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3979891-FB9D-6244-BED8-DEDE433A21FE}" type="slidenum">
              <a:rPr lang="fr-FR" smtClean="0"/>
              <a:t>‹N°›</a:t>
            </a:fld>
            <a:endParaRPr lang="fr-FR"/>
          </a:p>
        </p:txBody>
      </p:sp>
    </p:spTree>
    <p:extLst>
      <p:ext uri="{BB962C8B-B14F-4D97-AF65-F5344CB8AC3E}">
        <p14:creationId xmlns:p14="http://schemas.microsoft.com/office/powerpoint/2010/main" val="3678631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8095" y="403499"/>
            <a:ext cx="9242227" cy="1464870"/>
          </a:xfrm>
        </p:spPr>
        <p:txBody>
          <a:bodyPr/>
          <a:lstStyle/>
          <a:p>
            <a:r>
              <a:rPr lang="fr-FR"/>
              <a:t>Modifiez le style du titre</a:t>
            </a:r>
            <a:endParaRPr lang="en-US" dirty="0"/>
          </a:p>
        </p:txBody>
      </p:sp>
      <p:sp>
        <p:nvSpPr>
          <p:cNvPr id="3" name="Text Placeholder 2"/>
          <p:cNvSpPr>
            <a:spLocks noGrp="1"/>
          </p:cNvSpPr>
          <p:nvPr>
            <p:ph type="body" idx="1"/>
          </p:nvPr>
        </p:nvSpPr>
        <p:spPr>
          <a:xfrm>
            <a:off x="738096" y="1857841"/>
            <a:ext cx="4533211" cy="910499"/>
          </a:xfrm>
        </p:spPr>
        <p:txBody>
          <a:bodyPr anchor="b"/>
          <a:lstStyle>
            <a:lvl1pPr marL="0" indent="0">
              <a:buNone/>
              <a:defRPr sz="2652" b="1"/>
            </a:lvl1pPr>
            <a:lvl2pPr marL="505252" indent="0">
              <a:buNone/>
              <a:defRPr sz="2210" b="1"/>
            </a:lvl2pPr>
            <a:lvl3pPr marL="1010503" indent="0">
              <a:buNone/>
              <a:defRPr sz="1989" b="1"/>
            </a:lvl3pPr>
            <a:lvl4pPr marL="1515755" indent="0">
              <a:buNone/>
              <a:defRPr sz="1768" b="1"/>
            </a:lvl4pPr>
            <a:lvl5pPr marL="2021007" indent="0">
              <a:buNone/>
              <a:defRPr sz="1768" b="1"/>
            </a:lvl5pPr>
            <a:lvl6pPr marL="2526259" indent="0">
              <a:buNone/>
              <a:defRPr sz="1768" b="1"/>
            </a:lvl6pPr>
            <a:lvl7pPr marL="3031510" indent="0">
              <a:buNone/>
              <a:defRPr sz="1768" b="1"/>
            </a:lvl7pPr>
            <a:lvl8pPr marL="3536762" indent="0">
              <a:buNone/>
              <a:defRPr sz="1768" b="1"/>
            </a:lvl8pPr>
            <a:lvl9pPr marL="4042014" indent="0">
              <a:buNone/>
              <a:defRPr sz="1768" b="1"/>
            </a:lvl9pPr>
          </a:lstStyle>
          <a:p>
            <a:pPr lvl="0"/>
            <a:r>
              <a:rPr lang="fr-FR"/>
              <a:t>Cliquez pour modifier les styles du texte du masque</a:t>
            </a:r>
          </a:p>
        </p:txBody>
      </p:sp>
      <p:sp>
        <p:nvSpPr>
          <p:cNvPr id="4" name="Content Placeholder 3"/>
          <p:cNvSpPr>
            <a:spLocks noGrp="1"/>
          </p:cNvSpPr>
          <p:nvPr>
            <p:ph sz="half" idx="2"/>
          </p:nvPr>
        </p:nvSpPr>
        <p:spPr>
          <a:xfrm>
            <a:off x="738096" y="2768340"/>
            <a:ext cx="4533211" cy="407181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24786" y="1857841"/>
            <a:ext cx="4555536" cy="910499"/>
          </a:xfrm>
        </p:spPr>
        <p:txBody>
          <a:bodyPr anchor="b"/>
          <a:lstStyle>
            <a:lvl1pPr marL="0" indent="0">
              <a:buNone/>
              <a:defRPr sz="2652" b="1"/>
            </a:lvl1pPr>
            <a:lvl2pPr marL="505252" indent="0">
              <a:buNone/>
              <a:defRPr sz="2210" b="1"/>
            </a:lvl2pPr>
            <a:lvl3pPr marL="1010503" indent="0">
              <a:buNone/>
              <a:defRPr sz="1989" b="1"/>
            </a:lvl3pPr>
            <a:lvl4pPr marL="1515755" indent="0">
              <a:buNone/>
              <a:defRPr sz="1768" b="1"/>
            </a:lvl4pPr>
            <a:lvl5pPr marL="2021007" indent="0">
              <a:buNone/>
              <a:defRPr sz="1768" b="1"/>
            </a:lvl5pPr>
            <a:lvl6pPr marL="2526259" indent="0">
              <a:buNone/>
              <a:defRPr sz="1768" b="1"/>
            </a:lvl6pPr>
            <a:lvl7pPr marL="3031510" indent="0">
              <a:buNone/>
              <a:defRPr sz="1768" b="1"/>
            </a:lvl7pPr>
            <a:lvl8pPr marL="3536762" indent="0">
              <a:buNone/>
              <a:defRPr sz="1768" b="1"/>
            </a:lvl8pPr>
            <a:lvl9pPr marL="4042014" indent="0">
              <a:buNone/>
              <a:defRPr sz="1768" b="1"/>
            </a:lvl9pPr>
          </a:lstStyle>
          <a:p>
            <a:pPr lvl="0"/>
            <a:r>
              <a:rPr lang="fr-FR"/>
              <a:t>Cliquez pour modifier les styles du texte du masque</a:t>
            </a:r>
          </a:p>
        </p:txBody>
      </p:sp>
      <p:sp>
        <p:nvSpPr>
          <p:cNvPr id="6" name="Content Placeholder 5"/>
          <p:cNvSpPr>
            <a:spLocks noGrp="1"/>
          </p:cNvSpPr>
          <p:nvPr>
            <p:ph sz="quarter" idx="4"/>
          </p:nvPr>
        </p:nvSpPr>
        <p:spPr>
          <a:xfrm>
            <a:off x="5424786" y="2768340"/>
            <a:ext cx="4555536" cy="407181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A84390D-0ACB-2449-9BCA-71CEF6A43E6B}" type="datetimeFigureOut">
              <a:rPr lang="fr-FR" smtClean="0"/>
              <a:t>20/10/2023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3979891-FB9D-6244-BED8-DEDE433A21FE}" type="slidenum">
              <a:rPr lang="fr-FR" smtClean="0"/>
              <a:t>‹N°›</a:t>
            </a:fld>
            <a:endParaRPr lang="fr-FR"/>
          </a:p>
        </p:txBody>
      </p:sp>
    </p:spTree>
    <p:extLst>
      <p:ext uri="{BB962C8B-B14F-4D97-AF65-F5344CB8AC3E}">
        <p14:creationId xmlns:p14="http://schemas.microsoft.com/office/powerpoint/2010/main" val="1240083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A84390D-0ACB-2449-9BCA-71CEF6A43E6B}" type="datetimeFigureOut">
              <a:rPr lang="fr-FR" smtClean="0"/>
              <a:t>20/10/2023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3979891-FB9D-6244-BED8-DEDE433A21FE}" type="slidenum">
              <a:rPr lang="fr-FR" smtClean="0"/>
              <a:t>‹N°›</a:t>
            </a:fld>
            <a:endParaRPr lang="fr-FR"/>
          </a:p>
        </p:txBody>
      </p:sp>
    </p:spTree>
    <p:extLst>
      <p:ext uri="{BB962C8B-B14F-4D97-AF65-F5344CB8AC3E}">
        <p14:creationId xmlns:p14="http://schemas.microsoft.com/office/powerpoint/2010/main" val="323793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4390D-0ACB-2449-9BCA-71CEF6A43E6B}" type="datetimeFigureOut">
              <a:rPr lang="fr-FR" smtClean="0"/>
              <a:t>20/10/2023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3979891-FB9D-6244-BED8-DEDE433A21FE}" type="slidenum">
              <a:rPr lang="fr-FR" smtClean="0"/>
              <a:t>‹N°›</a:t>
            </a:fld>
            <a:endParaRPr lang="fr-FR"/>
          </a:p>
        </p:txBody>
      </p:sp>
    </p:spTree>
    <p:extLst>
      <p:ext uri="{BB962C8B-B14F-4D97-AF65-F5344CB8AC3E}">
        <p14:creationId xmlns:p14="http://schemas.microsoft.com/office/powerpoint/2010/main" val="158832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8095" y="505248"/>
            <a:ext cx="3456068" cy="1768369"/>
          </a:xfrm>
        </p:spPr>
        <p:txBody>
          <a:bodyPr anchor="b"/>
          <a:lstStyle>
            <a:lvl1pPr>
              <a:defRPr sz="3536"/>
            </a:lvl1pPr>
          </a:lstStyle>
          <a:p>
            <a:r>
              <a:rPr lang="fr-FR"/>
              <a:t>Modifiez le style du titre</a:t>
            </a:r>
            <a:endParaRPr lang="en-US" dirty="0"/>
          </a:p>
        </p:txBody>
      </p:sp>
      <p:sp>
        <p:nvSpPr>
          <p:cNvPr id="3" name="Content Placeholder 2"/>
          <p:cNvSpPr>
            <a:spLocks noGrp="1"/>
          </p:cNvSpPr>
          <p:nvPr>
            <p:ph idx="1"/>
          </p:nvPr>
        </p:nvSpPr>
        <p:spPr>
          <a:xfrm>
            <a:off x="4555536" y="1091198"/>
            <a:ext cx="5424785" cy="5385807"/>
          </a:xfrm>
        </p:spPr>
        <p:txBody>
          <a:bodyPr/>
          <a:lstStyle>
            <a:lvl1pPr>
              <a:defRPr sz="3536"/>
            </a:lvl1pPr>
            <a:lvl2pPr>
              <a:defRPr sz="3094"/>
            </a:lvl2pPr>
            <a:lvl3pPr>
              <a:defRPr sz="2652"/>
            </a:lvl3pPr>
            <a:lvl4pPr>
              <a:defRPr sz="2210"/>
            </a:lvl4pPr>
            <a:lvl5pPr>
              <a:defRPr sz="2210"/>
            </a:lvl5pPr>
            <a:lvl6pPr>
              <a:defRPr sz="2210"/>
            </a:lvl6pPr>
            <a:lvl7pPr>
              <a:defRPr sz="2210"/>
            </a:lvl7pPr>
            <a:lvl8pPr>
              <a:defRPr sz="2210"/>
            </a:lvl8pPr>
            <a:lvl9pPr>
              <a:defRPr sz="221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8095" y="2273617"/>
            <a:ext cx="3456068" cy="4212158"/>
          </a:xfrm>
        </p:spPr>
        <p:txBody>
          <a:bodyPr/>
          <a:lstStyle>
            <a:lvl1pPr marL="0" indent="0">
              <a:buNone/>
              <a:defRPr sz="1768"/>
            </a:lvl1pPr>
            <a:lvl2pPr marL="505252" indent="0">
              <a:buNone/>
              <a:defRPr sz="1547"/>
            </a:lvl2pPr>
            <a:lvl3pPr marL="1010503" indent="0">
              <a:buNone/>
              <a:defRPr sz="1326"/>
            </a:lvl3pPr>
            <a:lvl4pPr marL="1515755" indent="0">
              <a:buNone/>
              <a:defRPr sz="1105"/>
            </a:lvl4pPr>
            <a:lvl5pPr marL="2021007" indent="0">
              <a:buNone/>
              <a:defRPr sz="1105"/>
            </a:lvl5pPr>
            <a:lvl6pPr marL="2526259" indent="0">
              <a:buNone/>
              <a:defRPr sz="1105"/>
            </a:lvl6pPr>
            <a:lvl7pPr marL="3031510" indent="0">
              <a:buNone/>
              <a:defRPr sz="1105"/>
            </a:lvl7pPr>
            <a:lvl8pPr marL="3536762" indent="0">
              <a:buNone/>
              <a:defRPr sz="1105"/>
            </a:lvl8pPr>
            <a:lvl9pPr marL="4042014" indent="0">
              <a:buNone/>
              <a:defRPr sz="110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A84390D-0ACB-2449-9BCA-71CEF6A43E6B}" type="datetimeFigureOut">
              <a:rPr lang="fr-FR" smtClean="0"/>
              <a:t>20/10/2023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3979891-FB9D-6244-BED8-DEDE433A21FE}" type="slidenum">
              <a:rPr lang="fr-FR" smtClean="0"/>
              <a:t>‹N°›</a:t>
            </a:fld>
            <a:endParaRPr lang="fr-FR"/>
          </a:p>
        </p:txBody>
      </p:sp>
    </p:spTree>
    <p:extLst>
      <p:ext uri="{BB962C8B-B14F-4D97-AF65-F5344CB8AC3E}">
        <p14:creationId xmlns:p14="http://schemas.microsoft.com/office/powerpoint/2010/main" val="75431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8095" y="505248"/>
            <a:ext cx="3456068" cy="1768369"/>
          </a:xfrm>
        </p:spPr>
        <p:txBody>
          <a:bodyPr anchor="b"/>
          <a:lstStyle>
            <a:lvl1pPr>
              <a:defRPr sz="3536"/>
            </a:lvl1pPr>
          </a:lstStyle>
          <a:p>
            <a:r>
              <a:rPr lang="fr-FR"/>
              <a:t>Modifiez le style du titre</a:t>
            </a:r>
            <a:endParaRPr lang="en-US" dirty="0"/>
          </a:p>
        </p:txBody>
      </p:sp>
      <p:sp>
        <p:nvSpPr>
          <p:cNvPr id="3" name="Picture Placeholder 2"/>
          <p:cNvSpPr>
            <a:spLocks noGrp="1" noChangeAspect="1"/>
          </p:cNvSpPr>
          <p:nvPr>
            <p:ph type="pic" idx="1"/>
          </p:nvPr>
        </p:nvSpPr>
        <p:spPr>
          <a:xfrm>
            <a:off x="4555536" y="1091198"/>
            <a:ext cx="5424785" cy="5385807"/>
          </a:xfrm>
        </p:spPr>
        <p:txBody>
          <a:bodyPr anchor="t"/>
          <a:lstStyle>
            <a:lvl1pPr marL="0" indent="0">
              <a:buNone/>
              <a:defRPr sz="3536"/>
            </a:lvl1pPr>
            <a:lvl2pPr marL="505252" indent="0">
              <a:buNone/>
              <a:defRPr sz="3094"/>
            </a:lvl2pPr>
            <a:lvl3pPr marL="1010503" indent="0">
              <a:buNone/>
              <a:defRPr sz="2652"/>
            </a:lvl3pPr>
            <a:lvl4pPr marL="1515755" indent="0">
              <a:buNone/>
              <a:defRPr sz="2210"/>
            </a:lvl4pPr>
            <a:lvl5pPr marL="2021007" indent="0">
              <a:buNone/>
              <a:defRPr sz="2210"/>
            </a:lvl5pPr>
            <a:lvl6pPr marL="2526259" indent="0">
              <a:buNone/>
              <a:defRPr sz="2210"/>
            </a:lvl6pPr>
            <a:lvl7pPr marL="3031510" indent="0">
              <a:buNone/>
              <a:defRPr sz="2210"/>
            </a:lvl7pPr>
            <a:lvl8pPr marL="3536762" indent="0">
              <a:buNone/>
              <a:defRPr sz="2210"/>
            </a:lvl8pPr>
            <a:lvl9pPr marL="4042014" indent="0">
              <a:buNone/>
              <a:defRPr sz="2210"/>
            </a:lvl9pPr>
          </a:lstStyle>
          <a:p>
            <a:r>
              <a:rPr lang="fr-FR"/>
              <a:t>Cliquez sur l'icône pour ajouter une image</a:t>
            </a:r>
            <a:endParaRPr lang="en-US" dirty="0"/>
          </a:p>
        </p:txBody>
      </p:sp>
      <p:sp>
        <p:nvSpPr>
          <p:cNvPr id="4" name="Text Placeholder 3"/>
          <p:cNvSpPr>
            <a:spLocks noGrp="1"/>
          </p:cNvSpPr>
          <p:nvPr>
            <p:ph type="body" sz="half" idx="2"/>
          </p:nvPr>
        </p:nvSpPr>
        <p:spPr>
          <a:xfrm>
            <a:off x="738095" y="2273617"/>
            <a:ext cx="3456068" cy="4212158"/>
          </a:xfrm>
        </p:spPr>
        <p:txBody>
          <a:bodyPr/>
          <a:lstStyle>
            <a:lvl1pPr marL="0" indent="0">
              <a:buNone/>
              <a:defRPr sz="1768"/>
            </a:lvl1pPr>
            <a:lvl2pPr marL="505252" indent="0">
              <a:buNone/>
              <a:defRPr sz="1547"/>
            </a:lvl2pPr>
            <a:lvl3pPr marL="1010503" indent="0">
              <a:buNone/>
              <a:defRPr sz="1326"/>
            </a:lvl3pPr>
            <a:lvl4pPr marL="1515755" indent="0">
              <a:buNone/>
              <a:defRPr sz="1105"/>
            </a:lvl4pPr>
            <a:lvl5pPr marL="2021007" indent="0">
              <a:buNone/>
              <a:defRPr sz="1105"/>
            </a:lvl5pPr>
            <a:lvl6pPr marL="2526259" indent="0">
              <a:buNone/>
              <a:defRPr sz="1105"/>
            </a:lvl6pPr>
            <a:lvl7pPr marL="3031510" indent="0">
              <a:buNone/>
              <a:defRPr sz="1105"/>
            </a:lvl7pPr>
            <a:lvl8pPr marL="3536762" indent="0">
              <a:buNone/>
              <a:defRPr sz="1105"/>
            </a:lvl8pPr>
            <a:lvl9pPr marL="4042014" indent="0">
              <a:buNone/>
              <a:defRPr sz="110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A84390D-0ACB-2449-9BCA-71CEF6A43E6B}" type="datetimeFigureOut">
              <a:rPr lang="fr-FR" smtClean="0"/>
              <a:t>20/10/2023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3979891-FB9D-6244-BED8-DEDE433A21FE}" type="slidenum">
              <a:rPr lang="fr-FR" smtClean="0"/>
              <a:t>‹N°›</a:t>
            </a:fld>
            <a:endParaRPr lang="fr-FR"/>
          </a:p>
        </p:txBody>
      </p:sp>
    </p:spTree>
    <p:extLst>
      <p:ext uri="{BB962C8B-B14F-4D97-AF65-F5344CB8AC3E}">
        <p14:creationId xmlns:p14="http://schemas.microsoft.com/office/powerpoint/2010/main" val="175972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6699" y="403499"/>
            <a:ext cx="9242227" cy="146487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36699" y="2017485"/>
            <a:ext cx="9242227" cy="480863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6699" y="7024357"/>
            <a:ext cx="2411016" cy="403497"/>
          </a:xfrm>
          <a:prstGeom prst="rect">
            <a:avLst/>
          </a:prstGeom>
        </p:spPr>
        <p:txBody>
          <a:bodyPr vert="horz" lIns="91440" tIns="45720" rIns="91440" bIns="45720" rtlCol="0" anchor="ctr"/>
          <a:lstStyle>
            <a:lvl1pPr algn="l">
              <a:defRPr sz="1326">
                <a:solidFill>
                  <a:schemeClr val="tx1">
                    <a:tint val="75000"/>
                  </a:schemeClr>
                </a:solidFill>
              </a:defRPr>
            </a:lvl1pPr>
          </a:lstStyle>
          <a:p>
            <a:fld id="{5A84390D-0ACB-2449-9BCA-71CEF6A43E6B}" type="datetimeFigureOut">
              <a:rPr lang="fr-FR" smtClean="0"/>
              <a:t>20/10/2023</a:t>
            </a:fld>
            <a:endParaRPr lang="fr-FR"/>
          </a:p>
        </p:txBody>
      </p:sp>
      <p:sp>
        <p:nvSpPr>
          <p:cNvPr id="5" name="Footer Placeholder 4"/>
          <p:cNvSpPr>
            <a:spLocks noGrp="1"/>
          </p:cNvSpPr>
          <p:nvPr>
            <p:ph type="ftr" sz="quarter" idx="3"/>
          </p:nvPr>
        </p:nvSpPr>
        <p:spPr>
          <a:xfrm>
            <a:off x="3549551" y="7024357"/>
            <a:ext cx="3616523" cy="403497"/>
          </a:xfrm>
          <a:prstGeom prst="rect">
            <a:avLst/>
          </a:prstGeom>
        </p:spPr>
        <p:txBody>
          <a:bodyPr vert="horz" lIns="91440" tIns="45720" rIns="91440" bIns="45720" rtlCol="0" anchor="ctr"/>
          <a:lstStyle>
            <a:lvl1pPr algn="ctr">
              <a:defRPr sz="1326">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67910" y="7024357"/>
            <a:ext cx="2411016" cy="403497"/>
          </a:xfrm>
          <a:prstGeom prst="rect">
            <a:avLst/>
          </a:prstGeom>
        </p:spPr>
        <p:txBody>
          <a:bodyPr vert="horz" lIns="91440" tIns="45720" rIns="91440" bIns="45720" rtlCol="0" anchor="ctr"/>
          <a:lstStyle>
            <a:lvl1pPr algn="r">
              <a:defRPr sz="1326">
                <a:solidFill>
                  <a:schemeClr val="tx1">
                    <a:tint val="75000"/>
                  </a:schemeClr>
                </a:solidFill>
              </a:defRPr>
            </a:lvl1pPr>
          </a:lstStyle>
          <a:p>
            <a:fld id="{B3979891-FB9D-6244-BED8-DEDE433A21FE}" type="slidenum">
              <a:rPr lang="fr-FR" smtClean="0"/>
              <a:t>‹N°›</a:t>
            </a:fld>
            <a:endParaRPr lang="fr-FR"/>
          </a:p>
        </p:txBody>
      </p:sp>
    </p:spTree>
    <p:extLst>
      <p:ext uri="{BB962C8B-B14F-4D97-AF65-F5344CB8AC3E}">
        <p14:creationId xmlns:p14="http://schemas.microsoft.com/office/powerpoint/2010/main" val="829162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10503" rtl="0" eaLnBrk="1" latinLnBrk="0" hangingPunct="1">
        <a:lnSpc>
          <a:spcPct val="90000"/>
        </a:lnSpc>
        <a:spcBef>
          <a:spcPct val="0"/>
        </a:spcBef>
        <a:buNone/>
        <a:defRPr sz="4862" kern="1200">
          <a:solidFill>
            <a:schemeClr val="tx1"/>
          </a:solidFill>
          <a:latin typeface="+mj-lt"/>
          <a:ea typeface="+mj-ea"/>
          <a:cs typeface="+mj-cs"/>
        </a:defRPr>
      </a:lvl1pPr>
    </p:titleStyle>
    <p:bodyStyle>
      <a:lvl1pPr marL="252626" indent="-252626" algn="l" defTabSz="1010503" rtl="0" eaLnBrk="1" latinLnBrk="0" hangingPunct="1">
        <a:lnSpc>
          <a:spcPct val="90000"/>
        </a:lnSpc>
        <a:spcBef>
          <a:spcPts val="1105"/>
        </a:spcBef>
        <a:buFont typeface="Arial" panose="020B0604020202020204" pitchFamily="34" charset="0"/>
        <a:buChar char="•"/>
        <a:defRPr sz="3094" kern="1200">
          <a:solidFill>
            <a:schemeClr val="tx1"/>
          </a:solidFill>
          <a:latin typeface="+mn-lt"/>
          <a:ea typeface="+mn-ea"/>
          <a:cs typeface="+mn-cs"/>
        </a:defRPr>
      </a:lvl1pPr>
      <a:lvl2pPr marL="757878" indent="-252626" algn="l" defTabSz="1010503" rtl="0" eaLnBrk="1" latinLnBrk="0" hangingPunct="1">
        <a:lnSpc>
          <a:spcPct val="90000"/>
        </a:lnSpc>
        <a:spcBef>
          <a:spcPts val="553"/>
        </a:spcBef>
        <a:buFont typeface="Arial" panose="020B0604020202020204" pitchFamily="34" charset="0"/>
        <a:buChar char="•"/>
        <a:defRPr sz="2652" kern="1200">
          <a:solidFill>
            <a:schemeClr val="tx1"/>
          </a:solidFill>
          <a:latin typeface="+mn-lt"/>
          <a:ea typeface="+mn-ea"/>
          <a:cs typeface="+mn-cs"/>
        </a:defRPr>
      </a:lvl2pPr>
      <a:lvl3pPr marL="1263129" indent="-252626" algn="l" defTabSz="1010503" rtl="0" eaLnBrk="1" latinLnBrk="0" hangingPunct="1">
        <a:lnSpc>
          <a:spcPct val="90000"/>
        </a:lnSpc>
        <a:spcBef>
          <a:spcPts val="553"/>
        </a:spcBef>
        <a:buFont typeface="Arial" panose="020B0604020202020204" pitchFamily="34" charset="0"/>
        <a:buChar char="•"/>
        <a:defRPr sz="2210" kern="1200">
          <a:solidFill>
            <a:schemeClr val="tx1"/>
          </a:solidFill>
          <a:latin typeface="+mn-lt"/>
          <a:ea typeface="+mn-ea"/>
          <a:cs typeface="+mn-cs"/>
        </a:defRPr>
      </a:lvl3pPr>
      <a:lvl4pPr marL="1768381" indent="-252626" algn="l" defTabSz="1010503" rtl="0" eaLnBrk="1" latinLnBrk="0"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4pPr>
      <a:lvl5pPr marL="2273633" indent="-252626" algn="l" defTabSz="1010503" rtl="0" eaLnBrk="1" latinLnBrk="0"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5pPr>
      <a:lvl6pPr marL="2778884" indent="-252626" algn="l" defTabSz="1010503" rtl="0" eaLnBrk="1" latinLnBrk="0"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6pPr>
      <a:lvl7pPr marL="3284136" indent="-252626" algn="l" defTabSz="1010503" rtl="0" eaLnBrk="1" latinLnBrk="0"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7pPr>
      <a:lvl8pPr marL="3789388" indent="-252626" algn="l" defTabSz="1010503" rtl="0" eaLnBrk="1" latinLnBrk="0"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8pPr>
      <a:lvl9pPr marL="4294640" indent="-252626" algn="l" defTabSz="1010503" rtl="0" eaLnBrk="1" latinLnBrk="0"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9pPr>
    </p:bodyStyle>
    <p:otherStyle>
      <a:defPPr>
        <a:defRPr lang="en-US"/>
      </a:defPPr>
      <a:lvl1pPr marL="0" algn="l" defTabSz="1010503" rtl="0" eaLnBrk="1" latinLnBrk="0" hangingPunct="1">
        <a:defRPr sz="1989" kern="1200">
          <a:solidFill>
            <a:schemeClr val="tx1"/>
          </a:solidFill>
          <a:latin typeface="+mn-lt"/>
          <a:ea typeface="+mn-ea"/>
          <a:cs typeface="+mn-cs"/>
        </a:defRPr>
      </a:lvl1pPr>
      <a:lvl2pPr marL="505252" algn="l" defTabSz="1010503" rtl="0" eaLnBrk="1" latinLnBrk="0" hangingPunct="1">
        <a:defRPr sz="1989" kern="1200">
          <a:solidFill>
            <a:schemeClr val="tx1"/>
          </a:solidFill>
          <a:latin typeface="+mn-lt"/>
          <a:ea typeface="+mn-ea"/>
          <a:cs typeface="+mn-cs"/>
        </a:defRPr>
      </a:lvl2pPr>
      <a:lvl3pPr marL="1010503" algn="l" defTabSz="1010503" rtl="0" eaLnBrk="1" latinLnBrk="0" hangingPunct="1">
        <a:defRPr sz="1989" kern="1200">
          <a:solidFill>
            <a:schemeClr val="tx1"/>
          </a:solidFill>
          <a:latin typeface="+mn-lt"/>
          <a:ea typeface="+mn-ea"/>
          <a:cs typeface="+mn-cs"/>
        </a:defRPr>
      </a:lvl3pPr>
      <a:lvl4pPr marL="1515755" algn="l" defTabSz="1010503" rtl="0" eaLnBrk="1" latinLnBrk="0" hangingPunct="1">
        <a:defRPr sz="1989" kern="1200">
          <a:solidFill>
            <a:schemeClr val="tx1"/>
          </a:solidFill>
          <a:latin typeface="+mn-lt"/>
          <a:ea typeface="+mn-ea"/>
          <a:cs typeface="+mn-cs"/>
        </a:defRPr>
      </a:lvl4pPr>
      <a:lvl5pPr marL="2021007" algn="l" defTabSz="1010503" rtl="0" eaLnBrk="1" latinLnBrk="0" hangingPunct="1">
        <a:defRPr sz="1989" kern="1200">
          <a:solidFill>
            <a:schemeClr val="tx1"/>
          </a:solidFill>
          <a:latin typeface="+mn-lt"/>
          <a:ea typeface="+mn-ea"/>
          <a:cs typeface="+mn-cs"/>
        </a:defRPr>
      </a:lvl5pPr>
      <a:lvl6pPr marL="2526259" algn="l" defTabSz="1010503" rtl="0" eaLnBrk="1" latinLnBrk="0" hangingPunct="1">
        <a:defRPr sz="1989" kern="1200">
          <a:solidFill>
            <a:schemeClr val="tx1"/>
          </a:solidFill>
          <a:latin typeface="+mn-lt"/>
          <a:ea typeface="+mn-ea"/>
          <a:cs typeface="+mn-cs"/>
        </a:defRPr>
      </a:lvl6pPr>
      <a:lvl7pPr marL="3031510" algn="l" defTabSz="1010503" rtl="0" eaLnBrk="1" latinLnBrk="0" hangingPunct="1">
        <a:defRPr sz="1989" kern="1200">
          <a:solidFill>
            <a:schemeClr val="tx1"/>
          </a:solidFill>
          <a:latin typeface="+mn-lt"/>
          <a:ea typeface="+mn-ea"/>
          <a:cs typeface="+mn-cs"/>
        </a:defRPr>
      </a:lvl7pPr>
      <a:lvl8pPr marL="3536762" algn="l" defTabSz="1010503" rtl="0" eaLnBrk="1" latinLnBrk="0" hangingPunct="1">
        <a:defRPr sz="1989" kern="1200">
          <a:solidFill>
            <a:schemeClr val="tx1"/>
          </a:solidFill>
          <a:latin typeface="+mn-lt"/>
          <a:ea typeface="+mn-ea"/>
          <a:cs typeface="+mn-cs"/>
        </a:defRPr>
      </a:lvl8pPr>
      <a:lvl9pPr marL="4042014" algn="l" defTabSz="1010503" rtl="0" eaLnBrk="1" latinLnBrk="0" hangingPunct="1">
        <a:defRPr sz="19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 41">
            <a:extLst>
              <a:ext uri="{FF2B5EF4-FFF2-40B4-BE49-F238E27FC236}">
                <a16:creationId xmlns:a16="http://schemas.microsoft.com/office/drawing/2014/main" id="{F662DF17-BB16-1943-9332-515EB1BDB1B6}"/>
              </a:ext>
            </a:extLst>
          </p:cNvPr>
          <p:cNvPicPr>
            <a:picLocks noChangeAspect="1"/>
          </p:cNvPicPr>
          <p:nvPr/>
        </p:nvPicPr>
        <p:blipFill>
          <a:blip r:embed="rId2"/>
          <a:stretch>
            <a:fillRect/>
          </a:stretch>
        </p:blipFill>
        <p:spPr>
          <a:xfrm>
            <a:off x="450419" y="728029"/>
            <a:ext cx="4295949" cy="2863966"/>
          </a:xfrm>
          <a:prstGeom prst="rect">
            <a:avLst/>
          </a:prstGeom>
        </p:spPr>
      </p:pic>
      <p:sp>
        <p:nvSpPr>
          <p:cNvPr id="16" name="ZoneTexte 15">
            <a:extLst>
              <a:ext uri="{FF2B5EF4-FFF2-40B4-BE49-F238E27FC236}">
                <a16:creationId xmlns:a16="http://schemas.microsoft.com/office/drawing/2014/main" id="{CA0BCD2E-53E4-364C-86DF-E7E84BF1B0B2}"/>
              </a:ext>
            </a:extLst>
          </p:cNvPr>
          <p:cNvSpPr txBox="1"/>
          <p:nvPr/>
        </p:nvSpPr>
        <p:spPr>
          <a:xfrm rot="16200000">
            <a:off x="-1119074" y="4723798"/>
            <a:ext cx="2448272" cy="184666"/>
          </a:xfrm>
          <a:prstGeom prst="rect">
            <a:avLst/>
          </a:prstGeom>
          <a:noFill/>
        </p:spPr>
        <p:txBody>
          <a:bodyPr wrap="square" rtlCol="0">
            <a:spAutoFit/>
          </a:bodyPr>
          <a:lstStyle/>
          <a:p>
            <a:pPr lvl="0">
              <a:buClr>
                <a:srgbClr val="40ADCC"/>
              </a:buClr>
            </a:pPr>
            <a:r>
              <a:rPr lang="fr-FR" sz="600" dirty="0">
                <a:latin typeface="Gotham Book"/>
                <a:cs typeface="Gotham Book"/>
              </a:rPr>
              <a:t>UVSQ </a:t>
            </a:r>
            <a:r>
              <a:rPr lang="mr-IN" sz="600" dirty="0">
                <a:latin typeface="Gotham Book"/>
                <a:cs typeface="Gotham Book"/>
              </a:rPr>
              <a:t>–</a:t>
            </a:r>
            <a:r>
              <a:rPr lang="fr-FR" sz="600" dirty="0">
                <a:latin typeface="Gotham Book"/>
                <a:cs typeface="Gotham Book"/>
              </a:rPr>
              <a:t> Octobre 2023 © Photo s: Alexis </a:t>
            </a:r>
            <a:r>
              <a:rPr lang="fr-FR" sz="600" dirty="0" err="1">
                <a:latin typeface="Gotham Book"/>
                <a:cs typeface="Gotham Book"/>
              </a:rPr>
              <a:t>Chézière</a:t>
            </a:r>
            <a:endParaRPr lang="fr-FR" sz="600" dirty="0">
              <a:latin typeface="Gotham Book"/>
              <a:cs typeface="Gotham Book"/>
            </a:endParaRPr>
          </a:p>
        </p:txBody>
      </p:sp>
      <p:sp>
        <p:nvSpPr>
          <p:cNvPr id="45" name="Rectangle 17">
            <a:extLst>
              <a:ext uri="{FF2B5EF4-FFF2-40B4-BE49-F238E27FC236}">
                <a16:creationId xmlns:a16="http://schemas.microsoft.com/office/drawing/2014/main" id="{E609313C-6696-5046-9FEE-D2D8E450C9B7}"/>
              </a:ext>
            </a:extLst>
          </p:cNvPr>
          <p:cNvSpPr/>
          <p:nvPr/>
        </p:nvSpPr>
        <p:spPr>
          <a:xfrm>
            <a:off x="76081" y="119232"/>
            <a:ext cx="5184576" cy="982364"/>
          </a:xfrm>
          <a:custGeom>
            <a:avLst/>
            <a:gdLst>
              <a:gd name="connsiteX0" fmla="*/ 0 w 6480720"/>
              <a:gd name="connsiteY0" fmla="*/ 0 h 3024336"/>
              <a:gd name="connsiteX1" fmla="*/ 6480720 w 6480720"/>
              <a:gd name="connsiteY1" fmla="*/ 0 h 3024336"/>
              <a:gd name="connsiteX2" fmla="*/ 6480720 w 6480720"/>
              <a:gd name="connsiteY2" fmla="*/ 3024336 h 3024336"/>
              <a:gd name="connsiteX3" fmla="*/ 0 w 6480720"/>
              <a:gd name="connsiteY3" fmla="*/ 3024336 h 3024336"/>
              <a:gd name="connsiteX4" fmla="*/ 0 w 6480720"/>
              <a:gd name="connsiteY4" fmla="*/ 0 h 3024336"/>
              <a:gd name="connsiteX0" fmla="*/ 0 w 6480720"/>
              <a:gd name="connsiteY0" fmla="*/ 0 h 3262942"/>
              <a:gd name="connsiteX1" fmla="*/ 6480720 w 6480720"/>
              <a:gd name="connsiteY1" fmla="*/ 0 h 3262942"/>
              <a:gd name="connsiteX2" fmla="*/ 6480720 w 6480720"/>
              <a:gd name="connsiteY2" fmla="*/ 3024336 h 3262942"/>
              <a:gd name="connsiteX3" fmla="*/ 0 w 6480720"/>
              <a:gd name="connsiteY3" fmla="*/ 3262942 h 3262942"/>
              <a:gd name="connsiteX4" fmla="*/ 0 w 6480720"/>
              <a:gd name="connsiteY4" fmla="*/ 0 h 3262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720" h="3262942">
                <a:moveTo>
                  <a:pt x="0" y="0"/>
                </a:moveTo>
                <a:lnTo>
                  <a:pt x="6480720" y="0"/>
                </a:lnTo>
                <a:lnTo>
                  <a:pt x="6480720" y="3024336"/>
                </a:lnTo>
                <a:lnTo>
                  <a:pt x="0" y="3262942"/>
                </a:lnTo>
                <a:lnTo>
                  <a:pt x="0" y="0"/>
                </a:lnTo>
                <a:close/>
              </a:path>
            </a:pathLst>
          </a:custGeom>
          <a:solidFill>
            <a:srgbClr val="D96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 name="Image 19">
            <a:extLst>
              <a:ext uri="{FF2B5EF4-FFF2-40B4-BE49-F238E27FC236}">
                <a16:creationId xmlns:a16="http://schemas.microsoft.com/office/drawing/2014/main" id="{C5F6CAE2-257C-9A48-8D9C-AA546A2F63AC}"/>
              </a:ext>
            </a:extLst>
          </p:cNvPr>
          <p:cNvPicPr>
            <a:picLocks noChangeAspect="1"/>
          </p:cNvPicPr>
          <p:nvPr/>
        </p:nvPicPr>
        <p:blipFill>
          <a:blip r:embed="rId3"/>
          <a:srcRect/>
          <a:stretch/>
        </p:blipFill>
        <p:spPr>
          <a:xfrm>
            <a:off x="5443609" y="2486353"/>
            <a:ext cx="5175259" cy="3450172"/>
          </a:xfrm>
          <a:prstGeom prst="rect">
            <a:avLst/>
          </a:prstGeom>
        </p:spPr>
      </p:pic>
      <p:sp>
        <p:nvSpPr>
          <p:cNvPr id="21" name="Rectangle 27">
            <a:extLst>
              <a:ext uri="{FF2B5EF4-FFF2-40B4-BE49-F238E27FC236}">
                <a16:creationId xmlns:a16="http://schemas.microsoft.com/office/drawing/2014/main" id="{9D14C07D-5ACA-BA48-B588-75296CC1D18F}"/>
              </a:ext>
            </a:extLst>
          </p:cNvPr>
          <p:cNvSpPr/>
          <p:nvPr/>
        </p:nvSpPr>
        <p:spPr>
          <a:xfrm>
            <a:off x="5434292" y="5936524"/>
            <a:ext cx="5184576" cy="1532113"/>
          </a:xfrm>
          <a:custGeom>
            <a:avLst/>
            <a:gdLst>
              <a:gd name="connsiteX0" fmla="*/ 0 w 6480720"/>
              <a:gd name="connsiteY0" fmla="*/ 0 h 2088232"/>
              <a:gd name="connsiteX1" fmla="*/ 6480720 w 6480720"/>
              <a:gd name="connsiteY1" fmla="*/ 0 h 2088232"/>
              <a:gd name="connsiteX2" fmla="*/ 6480720 w 6480720"/>
              <a:gd name="connsiteY2" fmla="*/ 2088232 h 2088232"/>
              <a:gd name="connsiteX3" fmla="*/ 0 w 6480720"/>
              <a:gd name="connsiteY3" fmla="*/ 2088232 h 2088232"/>
              <a:gd name="connsiteX4" fmla="*/ 0 w 6480720"/>
              <a:gd name="connsiteY4" fmla="*/ 0 h 2088232"/>
              <a:gd name="connsiteX0" fmla="*/ 0 w 6480720"/>
              <a:gd name="connsiteY0" fmla="*/ 292485 h 2380717"/>
              <a:gd name="connsiteX1" fmla="*/ 6480720 w 6480720"/>
              <a:gd name="connsiteY1" fmla="*/ 0 h 2380717"/>
              <a:gd name="connsiteX2" fmla="*/ 6480720 w 6480720"/>
              <a:gd name="connsiteY2" fmla="*/ 2380717 h 2380717"/>
              <a:gd name="connsiteX3" fmla="*/ 0 w 6480720"/>
              <a:gd name="connsiteY3" fmla="*/ 2380717 h 2380717"/>
              <a:gd name="connsiteX4" fmla="*/ 0 w 6480720"/>
              <a:gd name="connsiteY4" fmla="*/ 292485 h 2380717"/>
              <a:gd name="connsiteX0" fmla="*/ 0 w 6480720"/>
              <a:gd name="connsiteY0" fmla="*/ 53679 h 2141911"/>
              <a:gd name="connsiteX1" fmla="*/ 6480720 w 6480720"/>
              <a:gd name="connsiteY1" fmla="*/ 0 h 2141911"/>
              <a:gd name="connsiteX2" fmla="*/ 6480720 w 6480720"/>
              <a:gd name="connsiteY2" fmla="*/ 2141911 h 2141911"/>
              <a:gd name="connsiteX3" fmla="*/ 0 w 6480720"/>
              <a:gd name="connsiteY3" fmla="*/ 2141911 h 2141911"/>
              <a:gd name="connsiteX4" fmla="*/ 0 w 6480720"/>
              <a:gd name="connsiteY4" fmla="*/ 53679 h 2141911"/>
              <a:gd name="connsiteX0" fmla="*/ 0 w 6480720"/>
              <a:gd name="connsiteY0" fmla="*/ 0 h 2088232"/>
              <a:gd name="connsiteX1" fmla="*/ 6480720 w 6480720"/>
              <a:gd name="connsiteY1" fmla="*/ 6022 h 2088232"/>
              <a:gd name="connsiteX2" fmla="*/ 6480720 w 6480720"/>
              <a:gd name="connsiteY2" fmla="*/ 2088232 h 2088232"/>
              <a:gd name="connsiteX3" fmla="*/ 0 w 6480720"/>
              <a:gd name="connsiteY3" fmla="*/ 2088232 h 2088232"/>
              <a:gd name="connsiteX4" fmla="*/ 0 w 6480720"/>
              <a:gd name="connsiteY4" fmla="*/ 0 h 2088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720" h="2088232">
                <a:moveTo>
                  <a:pt x="0" y="0"/>
                </a:moveTo>
                <a:lnTo>
                  <a:pt x="6480720" y="6022"/>
                </a:lnTo>
                <a:lnTo>
                  <a:pt x="6480720" y="2088232"/>
                </a:lnTo>
                <a:lnTo>
                  <a:pt x="0" y="2088232"/>
                </a:lnTo>
                <a:lnTo>
                  <a:pt x="0" y="0"/>
                </a:lnTo>
                <a:close/>
              </a:path>
            </a:pathLst>
          </a:custGeom>
          <a:solidFill>
            <a:srgbClr val="D96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17">
            <a:extLst>
              <a:ext uri="{FF2B5EF4-FFF2-40B4-BE49-F238E27FC236}">
                <a16:creationId xmlns:a16="http://schemas.microsoft.com/office/drawing/2014/main" id="{F5B3F296-7E68-4143-A993-DF7EA70596D7}"/>
              </a:ext>
            </a:extLst>
          </p:cNvPr>
          <p:cNvSpPr/>
          <p:nvPr/>
        </p:nvSpPr>
        <p:spPr>
          <a:xfrm>
            <a:off x="5443609" y="110088"/>
            <a:ext cx="5184576" cy="2610354"/>
          </a:xfrm>
          <a:custGeom>
            <a:avLst/>
            <a:gdLst>
              <a:gd name="connsiteX0" fmla="*/ 0 w 6480720"/>
              <a:gd name="connsiteY0" fmla="*/ 0 h 3024336"/>
              <a:gd name="connsiteX1" fmla="*/ 6480720 w 6480720"/>
              <a:gd name="connsiteY1" fmla="*/ 0 h 3024336"/>
              <a:gd name="connsiteX2" fmla="*/ 6480720 w 6480720"/>
              <a:gd name="connsiteY2" fmla="*/ 3024336 h 3024336"/>
              <a:gd name="connsiteX3" fmla="*/ 0 w 6480720"/>
              <a:gd name="connsiteY3" fmla="*/ 3024336 h 3024336"/>
              <a:gd name="connsiteX4" fmla="*/ 0 w 6480720"/>
              <a:gd name="connsiteY4" fmla="*/ 0 h 3024336"/>
              <a:gd name="connsiteX0" fmla="*/ 0 w 6480720"/>
              <a:gd name="connsiteY0" fmla="*/ 0 h 3262942"/>
              <a:gd name="connsiteX1" fmla="*/ 6480720 w 6480720"/>
              <a:gd name="connsiteY1" fmla="*/ 0 h 3262942"/>
              <a:gd name="connsiteX2" fmla="*/ 6480720 w 6480720"/>
              <a:gd name="connsiteY2" fmla="*/ 3024336 h 3262942"/>
              <a:gd name="connsiteX3" fmla="*/ 0 w 6480720"/>
              <a:gd name="connsiteY3" fmla="*/ 3262942 h 3262942"/>
              <a:gd name="connsiteX4" fmla="*/ 0 w 6480720"/>
              <a:gd name="connsiteY4" fmla="*/ 0 h 3262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720" h="3262942">
                <a:moveTo>
                  <a:pt x="0" y="0"/>
                </a:moveTo>
                <a:lnTo>
                  <a:pt x="6480720" y="0"/>
                </a:lnTo>
                <a:lnTo>
                  <a:pt x="6480720" y="3024336"/>
                </a:lnTo>
                <a:lnTo>
                  <a:pt x="0" y="3262942"/>
                </a:lnTo>
                <a:lnTo>
                  <a:pt x="0" y="0"/>
                </a:lnTo>
                <a:close/>
              </a:path>
            </a:pathLst>
          </a:custGeom>
          <a:solidFill>
            <a:srgbClr val="0091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Titre 1">
            <a:extLst>
              <a:ext uri="{FF2B5EF4-FFF2-40B4-BE49-F238E27FC236}">
                <a16:creationId xmlns:a16="http://schemas.microsoft.com/office/drawing/2014/main" id="{CE9984E2-47C3-F046-82AD-3780D67C69DD}"/>
              </a:ext>
            </a:extLst>
          </p:cNvPr>
          <p:cNvSpPr>
            <a:spLocks noGrp="1"/>
          </p:cNvSpPr>
          <p:nvPr>
            <p:ph type="ctrTitle"/>
          </p:nvPr>
        </p:nvSpPr>
        <p:spPr>
          <a:xfrm>
            <a:off x="5659193" y="650780"/>
            <a:ext cx="5580514" cy="1707475"/>
          </a:xfrm>
          <a:ln>
            <a:noFill/>
          </a:ln>
        </p:spPr>
        <p:txBody>
          <a:bodyPr>
            <a:normAutofit/>
          </a:bodyPr>
          <a:lstStyle/>
          <a:p>
            <a:pPr lvl="0" algn="l">
              <a:spcBef>
                <a:spcPct val="20000"/>
              </a:spcBef>
            </a:pPr>
            <a:r>
              <a:rPr lang="fr-FR" sz="6000" dirty="0">
                <a:solidFill>
                  <a:schemeClr val="bg1"/>
                </a:solidFill>
                <a:latin typeface="Gotham Bold"/>
                <a:cs typeface="Gotham Bold"/>
              </a:rPr>
              <a:t>Titre 1</a:t>
            </a:r>
            <a:br>
              <a:rPr lang="fr-FR" sz="6000" dirty="0">
                <a:solidFill>
                  <a:schemeClr val="bg1"/>
                </a:solidFill>
                <a:latin typeface="Gotham Bold"/>
                <a:cs typeface="Gotham Bold"/>
              </a:rPr>
            </a:br>
            <a:r>
              <a:rPr lang="fr-FR" sz="3200" b="1" spc="240" dirty="0">
                <a:solidFill>
                  <a:schemeClr val="bg1"/>
                </a:solidFill>
                <a:latin typeface="Gotham Bold"/>
                <a:cs typeface="Gotham Bold"/>
              </a:rPr>
              <a:t>Sous-titre 2</a:t>
            </a:r>
            <a:br>
              <a:rPr lang="fr-FR" b="1" spc="240" dirty="0">
                <a:solidFill>
                  <a:schemeClr val="bg1"/>
                </a:solidFill>
                <a:latin typeface="Gotham Bold"/>
                <a:cs typeface="Gotham Bold"/>
              </a:rPr>
            </a:br>
            <a:r>
              <a:rPr lang="fr-FR" sz="1400" b="1" dirty="0">
                <a:solidFill>
                  <a:schemeClr val="bg1"/>
                </a:solidFill>
                <a:latin typeface="Gotham Book"/>
                <a:cs typeface="Gotham Book"/>
              </a:rPr>
              <a:t>Sous-titre</a:t>
            </a:r>
            <a:endParaRPr lang="fr-FR" dirty="0">
              <a:solidFill>
                <a:schemeClr val="bg1"/>
              </a:solidFill>
            </a:endParaRPr>
          </a:p>
        </p:txBody>
      </p:sp>
      <p:sp>
        <p:nvSpPr>
          <p:cNvPr id="24" name="ZoneTexte 23">
            <a:extLst>
              <a:ext uri="{FF2B5EF4-FFF2-40B4-BE49-F238E27FC236}">
                <a16:creationId xmlns:a16="http://schemas.microsoft.com/office/drawing/2014/main" id="{E01CB761-C89B-3F4D-B77B-4FFE599742B7}"/>
              </a:ext>
            </a:extLst>
          </p:cNvPr>
          <p:cNvSpPr txBox="1"/>
          <p:nvPr/>
        </p:nvSpPr>
        <p:spPr>
          <a:xfrm>
            <a:off x="5686625" y="6174911"/>
            <a:ext cx="4932243" cy="707886"/>
          </a:xfrm>
          <a:prstGeom prst="rect">
            <a:avLst/>
          </a:prstGeom>
          <a:noFill/>
        </p:spPr>
        <p:txBody>
          <a:bodyPr wrap="square" rtlCol="0">
            <a:spAutoFit/>
          </a:bodyPr>
          <a:lstStyle/>
          <a:p>
            <a:pPr lvl="0">
              <a:buClr>
                <a:srgbClr val="40ADCC"/>
              </a:buClr>
            </a:pPr>
            <a:r>
              <a:rPr lang="fr-FR" sz="2000" b="1" dirty="0">
                <a:solidFill>
                  <a:schemeClr val="bg1"/>
                </a:solidFill>
                <a:latin typeface="Gotham Medium"/>
                <a:cs typeface="Gotham Medium"/>
              </a:rPr>
              <a:t>Texte </a:t>
            </a:r>
            <a:r>
              <a:rPr lang="fr-FR" sz="2000" dirty="0" err="1">
                <a:solidFill>
                  <a:schemeClr val="bg1"/>
                </a:solidFill>
                <a:latin typeface="Gotham Medium"/>
                <a:cs typeface="Gotham Medium"/>
              </a:rPr>
              <a:t>Lorem</a:t>
            </a:r>
            <a:r>
              <a:rPr lang="fr-FR" sz="2000" dirty="0">
                <a:solidFill>
                  <a:schemeClr val="bg1"/>
                </a:solidFill>
                <a:latin typeface="Gotham Medium"/>
                <a:cs typeface="Gotham Medium"/>
              </a:rPr>
              <a:t> </a:t>
            </a:r>
            <a:r>
              <a:rPr lang="fr-FR" sz="2000" dirty="0" err="1">
                <a:solidFill>
                  <a:schemeClr val="bg1"/>
                </a:solidFill>
                <a:latin typeface="Gotham Medium"/>
                <a:cs typeface="Gotham Medium"/>
              </a:rPr>
              <a:t>ipsum</a:t>
            </a:r>
            <a:r>
              <a:rPr lang="fr-FR" sz="2000" dirty="0">
                <a:solidFill>
                  <a:schemeClr val="bg1"/>
                </a:solidFill>
                <a:latin typeface="Gotham Medium"/>
                <a:cs typeface="Gotham Medium"/>
              </a:rPr>
              <a:t> </a:t>
            </a:r>
            <a:r>
              <a:rPr lang="fr-FR" sz="2000" dirty="0" err="1">
                <a:solidFill>
                  <a:schemeClr val="bg1"/>
                </a:solidFill>
                <a:latin typeface="Gotham Medium"/>
                <a:cs typeface="Gotham Medium"/>
              </a:rPr>
              <a:t>dolor</a:t>
            </a:r>
            <a:r>
              <a:rPr lang="fr-FR" sz="2000" dirty="0">
                <a:solidFill>
                  <a:schemeClr val="bg1"/>
                </a:solidFill>
                <a:latin typeface="Gotham Medium"/>
                <a:cs typeface="Gotham Medium"/>
              </a:rPr>
              <a:t> </a:t>
            </a:r>
            <a:r>
              <a:rPr lang="fr-FR" sz="2000" dirty="0" err="1">
                <a:solidFill>
                  <a:schemeClr val="bg1"/>
                </a:solidFill>
                <a:latin typeface="Gotham Medium"/>
                <a:cs typeface="Gotham Medium"/>
              </a:rPr>
              <a:t>sit</a:t>
            </a:r>
            <a:r>
              <a:rPr lang="fr-FR" sz="2000" dirty="0">
                <a:solidFill>
                  <a:schemeClr val="bg1"/>
                </a:solidFill>
                <a:latin typeface="Gotham Medium"/>
                <a:cs typeface="Gotham Medium"/>
              </a:rPr>
              <a:t> </a:t>
            </a:r>
            <a:r>
              <a:rPr lang="fr-FR" sz="2000" dirty="0" err="1">
                <a:solidFill>
                  <a:schemeClr val="bg1"/>
                </a:solidFill>
                <a:latin typeface="Gotham Medium"/>
                <a:cs typeface="Gotham Medium"/>
              </a:rPr>
              <a:t>amet</a:t>
            </a:r>
            <a:r>
              <a:rPr lang="fr-FR" sz="2000" dirty="0">
                <a:solidFill>
                  <a:schemeClr val="bg1"/>
                </a:solidFill>
                <a:latin typeface="Gotham Medium"/>
                <a:cs typeface="Gotham Medium"/>
              </a:rPr>
              <a:t>, </a:t>
            </a:r>
            <a:r>
              <a:rPr lang="fr-FR" sz="2000" dirty="0" err="1">
                <a:solidFill>
                  <a:schemeClr val="bg1"/>
                </a:solidFill>
                <a:latin typeface="Gotham Medium"/>
                <a:cs typeface="Gotham Medium"/>
              </a:rPr>
              <a:t>consectetur</a:t>
            </a:r>
            <a:r>
              <a:rPr lang="fr-FR" sz="2000" dirty="0">
                <a:solidFill>
                  <a:schemeClr val="bg1"/>
                </a:solidFill>
                <a:latin typeface="Gotham Medium"/>
                <a:cs typeface="Gotham Medium"/>
              </a:rPr>
              <a:t> </a:t>
            </a:r>
            <a:r>
              <a:rPr lang="fr-FR" sz="2000" dirty="0" err="1">
                <a:solidFill>
                  <a:schemeClr val="bg1"/>
                </a:solidFill>
                <a:latin typeface="Gotham Medium"/>
                <a:cs typeface="Gotham Medium"/>
              </a:rPr>
              <a:t>adipiscing</a:t>
            </a:r>
            <a:r>
              <a:rPr lang="fr-FR" sz="2000" dirty="0">
                <a:solidFill>
                  <a:schemeClr val="bg1"/>
                </a:solidFill>
                <a:latin typeface="Gotham Medium"/>
                <a:cs typeface="Gotham Medium"/>
              </a:rPr>
              <a:t> </a:t>
            </a:r>
            <a:r>
              <a:rPr lang="fr-FR" sz="2000" dirty="0" err="1">
                <a:solidFill>
                  <a:schemeClr val="bg1"/>
                </a:solidFill>
                <a:latin typeface="Gotham Medium"/>
                <a:cs typeface="Gotham Medium"/>
              </a:rPr>
              <a:t>elit</a:t>
            </a:r>
            <a:r>
              <a:rPr lang="fr-FR" sz="2000" dirty="0">
                <a:solidFill>
                  <a:schemeClr val="bg1"/>
                </a:solidFill>
                <a:latin typeface="Gotham Medium"/>
                <a:cs typeface="Gotham Medium"/>
              </a:rPr>
              <a:t>. </a:t>
            </a:r>
          </a:p>
        </p:txBody>
      </p:sp>
      <p:sp>
        <p:nvSpPr>
          <p:cNvPr id="36" name="Rectangle 27">
            <a:extLst>
              <a:ext uri="{FF2B5EF4-FFF2-40B4-BE49-F238E27FC236}">
                <a16:creationId xmlns:a16="http://schemas.microsoft.com/office/drawing/2014/main" id="{6BEFDEE2-1DBA-FE45-8733-DDCDD4A51AE7}"/>
              </a:ext>
            </a:extLst>
          </p:cNvPr>
          <p:cNvSpPr/>
          <p:nvPr/>
        </p:nvSpPr>
        <p:spPr>
          <a:xfrm>
            <a:off x="29536" y="5912928"/>
            <a:ext cx="5224365" cy="1532113"/>
          </a:xfrm>
          <a:custGeom>
            <a:avLst/>
            <a:gdLst>
              <a:gd name="connsiteX0" fmla="*/ 0 w 6480720"/>
              <a:gd name="connsiteY0" fmla="*/ 0 h 2088232"/>
              <a:gd name="connsiteX1" fmla="*/ 6480720 w 6480720"/>
              <a:gd name="connsiteY1" fmla="*/ 0 h 2088232"/>
              <a:gd name="connsiteX2" fmla="*/ 6480720 w 6480720"/>
              <a:gd name="connsiteY2" fmla="*/ 2088232 h 2088232"/>
              <a:gd name="connsiteX3" fmla="*/ 0 w 6480720"/>
              <a:gd name="connsiteY3" fmla="*/ 2088232 h 2088232"/>
              <a:gd name="connsiteX4" fmla="*/ 0 w 6480720"/>
              <a:gd name="connsiteY4" fmla="*/ 0 h 2088232"/>
              <a:gd name="connsiteX0" fmla="*/ 0 w 6480720"/>
              <a:gd name="connsiteY0" fmla="*/ 292485 h 2380717"/>
              <a:gd name="connsiteX1" fmla="*/ 6480720 w 6480720"/>
              <a:gd name="connsiteY1" fmla="*/ 0 h 2380717"/>
              <a:gd name="connsiteX2" fmla="*/ 6480720 w 6480720"/>
              <a:gd name="connsiteY2" fmla="*/ 2380717 h 2380717"/>
              <a:gd name="connsiteX3" fmla="*/ 0 w 6480720"/>
              <a:gd name="connsiteY3" fmla="*/ 2380717 h 2380717"/>
              <a:gd name="connsiteX4" fmla="*/ 0 w 6480720"/>
              <a:gd name="connsiteY4" fmla="*/ 292485 h 238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720" h="2380717">
                <a:moveTo>
                  <a:pt x="0" y="292485"/>
                </a:moveTo>
                <a:lnTo>
                  <a:pt x="6480720" y="0"/>
                </a:lnTo>
                <a:lnTo>
                  <a:pt x="6480720" y="2380717"/>
                </a:lnTo>
                <a:lnTo>
                  <a:pt x="0" y="2380717"/>
                </a:lnTo>
                <a:lnTo>
                  <a:pt x="0" y="292485"/>
                </a:lnTo>
                <a:close/>
              </a:path>
            </a:pathLst>
          </a:custGeom>
          <a:solidFill>
            <a:srgbClr val="0091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D10A7207-3543-AB43-938A-1A777C5566F0}"/>
              </a:ext>
            </a:extLst>
          </p:cNvPr>
          <p:cNvSpPr/>
          <p:nvPr/>
        </p:nvSpPr>
        <p:spPr>
          <a:xfrm>
            <a:off x="20392" y="7191638"/>
            <a:ext cx="2749613" cy="276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8282EF7A-4715-7149-AF1B-51C3B41BC99D}"/>
              </a:ext>
            </a:extLst>
          </p:cNvPr>
          <p:cNvSpPr txBox="1"/>
          <p:nvPr/>
        </p:nvSpPr>
        <p:spPr>
          <a:xfrm>
            <a:off x="-248164" y="7182494"/>
            <a:ext cx="3286723" cy="276999"/>
          </a:xfrm>
          <a:prstGeom prst="rect">
            <a:avLst/>
          </a:prstGeom>
          <a:noFill/>
        </p:spPr>
        <p:txBody>
          <a:bodyPr wrap="square" rtlCol="0">
            <a:spAutoFit/>
          </a:bodyPr>
          <a:lstStyle/>
          <a:p>
            <a:pPr lvl="0" algn="ctr">
              <a:spcBef>
                <a:spcPct val="20000"/>
              </a:spcBef>
            </a:pPr>
            <a:r>
              <a:rPr lang="fr-FR" sz="1200" b="1" dirty="0">
                <a:solidFill>
                  <a:srgbClr val="00B0F0"/>
                </a:solidFill>
              </a:rPr>
              <a:t>www. </a:t>
            </a:r>
            <a:r>
              <a:rPr lang="fr-FR" sz="1200" b="1" dirty="0" err="1">
                <a:solidFill>
                  <a:srgbClr val="00B0F0"/>
                </a:solidFill>
              </a:rPr>
              <a:t>www.iut-velizy-rambouillet.uvsq.fr</a:t>
            </a:r>
            <a:endParaRPr lang="fr-FR" sz="1200" b="1" dirty="0">
              <a:solidFill>
                <a:srgbClr val="00B0F0"/>
              </a:solidFill>
            </a:endParaRPr>
          </a:p>
        </p:txBody>
      </p:sp>
      <p:sp>
        <p:nvSpPr>
          <p:cNvPr id="27" name="Rectangle 26">
            <a:extLst>
              <a:ext uri="{FF2B5EF4-FFF2-40B4-BE49-F238E27FC236}">
                <a16:creationId xmlns:a16="http://schemas.microsoft.com/office/drawing/2014/main" id="{078DFC48-2F1E-954F-8852-D48649757914}"/>
              </a:ext>
            </a:extLst>
          </p:cNvPr>
          <p:cNvSpPr/>
          <p:nvPr/>
        </p:nvSpPr>
        <p:spPr>
          <a:xfrm rot="21480000">
            <a:off x="5431135" y="2594648"/>
            <a:ext cx="5204497" cy="90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Rectangle à coins arrondis 2">
            <a:extLst>
              <a:ext uri="{FF2B5EF4-FFF2-40B4-BE49-F238E27FC236}">
                <a16:creationId xmlns:a16="http://schemas.microsoft.com/office/drawing/2014/main" id="{0F1E8860-2379-CA4D-9F30-08350E421D9C}"/>
              </a:ext>
            </a:extLst>
          </p:cNvPr>
          <p:cNvSpPr/>
          <p:nvPr/>
        </p:nvSpPr>
        <p:spPr>
          <a:xfrm>
            <a:off x="8574386" y="5233777"/>
            <a:ext cx="1670586" cy="806490"/>
          </a:xfrm>
          <a:prstGeom prst="roundRect">
            <a:avLst/>
          </a:prstGeom>
          <a:solidFill>
            <a:schemeClr val="bg1"/>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EA8B05D4-29B7-664A-B7ED-51CF9A7121D5}"/>
              </a:ext>
            </a:extLst>
          </p:cNvPr>
          <p:cNvSpPr txBox="1"/>
          <p:nvPr/>
        </p:nvSpPr>
        <p:spPr>
          <a:xfrm>
            <a:off x="8567187" y="5235128"/>
            <a:ext cx="1670586" cy="707886"/>
          </a:xfrm>
          <a:prstGeom prst="rect">
            <a:avLst/>
          </a:prstGeom>
          <a:noFill/>
        </p:spPr>
        <p:txBody>
          <a:bodyPr wrap="square" rtlCol="0">
            <a:spAutoFit/>
          </a:bodyPr>
          <a:lstStyle/>
          <a:p>
            <a:pPr lvl="0" algn="ctr">
              <a:buClr>
                <a:srgbClr val="40ADCC"/>
              </a:buClr>
            </a:pPr>
            <a:r>
              <a:rPr lang="fr-FR" sz="1200" b="1" dirty="0">
                <a:latin typeface="Gotham Medium"/>
                <a:cs typeface="Gotham Medium"/>
              </a:rPr>
              <a:t>Autre Information </a:t>
            </a:r>
            <a:r>
              <a:rPr lang="fr-FR" sz="1400" dirty="0" err="1">
                <a:latin typeface="Gotham Medium"/>
                <a:cs typeface="Gotham Medium"/>
              </a:rPr>
              <a:t>feugiat</a:t>
            </a:r>
            <a:r>
              <a:rPr lang="fr-FR" sz="1400" dirty="0">
                <a:latin typeface="Gotham Medium"/>
                <a:cs typeface="Gotham Medium"/>
              </a:rPr>
              <a:t> mi ut </a:t>
            </a:r>
            <a:r>
              <a:rPr lang="fr-FR" sz="1400" dirty="0" err="1">
                <a:latin typeface="Gotham Medium"/>
                <a:cs typeface="Gotham Medium"/>
              </a:rPr>
              <a:t>tempus</a:t>
            </a:r>
            <a:endParaRPr lang="fr-FR" sz="1400" dirty="0">
              <a:latin typeface="Gotham Medium"/>
              <a:cs typeface="Gotham Medium"/>
            </a:endParaRPr>
          </a:p>
        </p:txBody>
      </p:sp>
      <p:sp>
        <p:nvSpPr>
          <p:cNvPr id="32" name="ZoneTexte 31">
            <a:extLst>
              <a:ext uri="{FF2B5EF4-FFF2-40B4-BE49-F238E27FC236}">
                <a16:creationId xmlns:a16="http://schemas.microsoft.com/office/drawing/2014/main" id="{20DDAEF4-45D9-E645-B6F3-C4DF33446E18}"/>
              </a:ext>
            </a:extLst>
          </p:cNvPr>
          <p:cNvSpPr txBox="1"/>
          <p:nvPr/>
        </p:nvSpPr>
        <p:spPr>
          <a:xfrm rot="16200000">
            <a:off x="10876303" y="7769881"/>
            <a:ext cx="1958618" cy="147733"/>
          </a:xfrm>
          <a:prstGeom prst="rect">
            <a:avLst/>
          </a:prstGeom>
          <a:noFill/>
        </p:spPr>
        <p:txBody>
          <a:bodyPr wrap="square" rtlCol="0">
            <a:spAutoFit/>
          </a:bodyPr>
          <a:lstStyle/>
          <a:p>
            <a:pPr lvl="0">
              <a:buClr>
                <a:srgbClr val="40ADCC"/>
              </a:buClr>
            </a:pPr>
            <a:r>
              <a:rPr lang="fr-FR" sz="600" dirty="0">
                <a:latin typeface="Gotham Book"/>
                <a:cs typeface="Gotham Book"/>
              </a:rPr>
              <a:t>UVSQ </a:t>
            </a:r>
            <a:r>
              <a:rPr lang="mr-IN" sz="600" dirty="0">
                <a:latin typeface="Gotham Book"/>
                <a:cs typeface="Gotham Book"/>
              </a:rPr>
              <a:t>–</a:t>
            </a:r>
            <a:r>
              <a:rPr lang="fr-FR" sz="600" dirty="0">
                <a:latin typeface="Gotham Book"/>
                <a:cs typeface="Gotham Book"/>
              </a:rPr>
              <a:t> Octobre 2019 © Photo : Cécile </a:t>
            </a:r>
            <a:r>
              <a:rPr lang="fr-FR" sz="600" dirty="0" err="1">
                <a:latin typeface="Gotham Book"/>
                <a:cs typeface="Gotham Book"/>
              </a:rPr>
              <a:t>Oriot</a:t>
            </a:r>
            <a:endParaRPr lang="fr-FR" sz="600" dirty="0">
              <a:latin typeface="Gotham Book"/>
              <a:cs typeface="Gotham Book"/>
            </a:endParaRPr>
          </a:p>
        </p:txBody>
      </p:sp>
      <p:pic>
        <p:nvPicPr>
          <p:cNvPr id="35" name="Image 34">
            <a:extLst>
              <a:ext uri="{FF2B5EF4-FFF2-40B4-BE49-F238E27FC236}">
                <a16:creationId xmlns:a16="http://schemas.microsoft.com/office/drawing/2014/main" id="{53C69E65-8456-9D4F-990C-AEF1BE68A3EB}"/>
              </a:ext>
            </a:extLst>
          </p:cNvPr>
          <p:cNvPicPr>
            <a:picLocks noChangeAspect="1"/>
          </p:cNvPicPr>
          <p:nvPr/>
        </p:nvPicPr>
        <p:blipFill>
          <a:blip r:embed="rId4"/>
          <a:stretch>
            <a:fillRect/>
          </a:stretch>
        </p:blipFill>
        <p:spPr>
          <a:xfrm>
            <a:off x="8134857" y="75986"/>
            <a:ext cx="2500762" cy="596927"/>
          </a:xfrm>
          <a:prstGeom prst="rect">
            <a:avLst/>
          </a:prstGeom>
        </p:spPr>
      </p:pic>
      <p:sp>
        <p:nvSpPr>
          <p:cNvPr id="38" name="ZoneTexte 37">
            <a:extLst>
              <a:ext uri="{FF2B5EF4-FFF2-40B4-BE49-F238E27FC236}">
                <a16:creationId xmlns:a16="http://schemas.microsoft.com/office/drawing/2014/main" id="{3D182AAE-5A28-7E45-8A8C-0A11343181E9}"/>
              </a:ext>
            </a:extLst>
          </p:cNvPr>
          <p:cNvSpPr txBox="1"/>
          <p:nvPr/>
        </p:nvSpPr>
        <p:spPr>
          <a:xfrm>
            <a:off x="194782" y="6154287"/>
            <a:ext cx="4932243" cy="307777"/>
          </a:xfrm>
          <a:prstGeom prst="rect">
            <a:avLst/>
          </a:prstGeom>
          <a:noFill/>
        </p:spPr>
        <p:txBody>
          <a:bodyPr wrap="square" rtlCol="0">
            <a:spAutoFit/>
          </a:bodyPr>
          <a:lstStyle/>
          <a:p>
            <a:pPr lvl="0">
              <a:buClr>
                <a:srgbClr val="40ADCC"/>
              </a:buClr>
            </a:pPr>
            <a:r>
              <a:rPr lang="fr-FR" sz="1400" b="1" dirty="0">
                <a:solidFill>
                  <a:schemeClr val="bg1"/>
                </a:solidFill>
                <a:latin typeface="Gotham Medium"/>
                <a:cs typeface="Gotham Medium"/>
              </a:rPr>
              <a:t>Contacts :</a:t>
            </a:r>
            <a:endParaRPr lang="fr-FR" sz="1400" dirty="0">
              <a:solidFill>
                <a:schemeClr val="bg1"/>
              </a:solidFill>
              <a:latin typeface="Gotham Medium"/>
              <a:cs typeface="Gotham Medium"/>
            </a:endParaRPr>
          </a:p>
        </p:txBody>
      </p:sp>
      <p:pic>
        <p:nvPicPr>
          <p:cNvPr id="39" name="Image 38">
            <a:extLst>
              <a:ext uri="{FF2B5EF4-FFF2-40B4-BE49-F238E27FC236}">
                <a16:creationId xmlns:a16="http://schemas.microsoft.com/office/drawing/2014/main" id="{E1AD1114-52EB-FB4E-A927-C2E7A8265210}"/>
              </a:ext>
            </a:extLst>
          </p:cNvPr>
          <p:cNvPicPr>
            <a:picLocks noChangeAspect="1"/>
          </p:cNvPicPr>
          <p:nvPr/>
        </p:nvPicPr>
        <p:blipFill>
          <a:blip r:embed="rId4"/>
          <a:stretch>
            <a:fillRect/>
          </a:stretch>
        </p:blipFill>
        <p:spPr>
          <a:xfrm>
            <a:off x="3482186" y="107429"/>
            <a:ext cx="1778471" cy="424518"/>
          </a:xfrm>
          <a:prstGeom prst="rect">
            <a:avLst/>
          </a:prstGeom>
        </p:spPr>
      </p:pic>
      <p:sp>
        <p:nvSpPr>
          <p:cNvPr id="43" name="Rectangle 42">
            <a:extLst>
              <a:ext uri="{FF2B5EF4-FFF2-40B4-BE49-F238E27FC236}">
                <a16:creationId xmlns:a16="http://schemas.microsoft.com/office/drawing/2014/main" id="{8E2A1481-9F56-BD49-A159-C4B8186FE96C}"/>
              </a:ext>
            </a:extLst>
          </p:cNvPr>
          <p:cNvSpPr/>
          <p:nvPr/>
        </p:nvSpPr>
        <p:spPr>
          <a:xfrm rot="21480000">
            <a:off x="63730" y="1048547"/>
            <a:ext cx="5263180" cy="1000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4" name="ZoneTexte 43">
            <a:extLst>
              <a:ext uri="{FF2B5EF4-FFF2-40B4-BE49-F238E27FC236}">
                <a16:creationId xmlns:a16="http://schemas.microsoft.com/office/drawing/2014/main" id="{1248F953-021F-CE44-8B94-EF21B7AA045D}"/>
              </a:ext>
            </a:extLst>
          </p:cNvPr>
          <p:cNvSpPr txBox="1"/>
          <p:nvPr/>
        </p:nvSpPr>
        <p:spPr>
          <a:xfrm>
            <a:off x="840826" y="3788077"/>
            <a:ext cx="3822192" cy="830997"/>
          </a:xfrm>
          <a:prstGeom prst="rect">
            <a:avLst/>
          </a:prstGeom>
          <a:noFill/>
        </p:spPr>
        <p:txBody>
          <a:bodyPr wrap="square" rtlCol="0">
            <a:spAutoFit/>
          </a:bodyPr>
          <a:lstStyle/>
          <a:p>
            <a:r>
              <a:rPr lang="fr-FR" sz="1600" dirty="0">
                <a:latin typeface="Gotham Narrow Book" pitchFamily="2" charset="0"/>
              </a:rPr>
              <a:t>Adresse</a:t>
            </a:r>
          </a:p>
          <a:p>
            <a:r>
              <a:rPr lang="fr-FR" sz="1600" dirty="0">
                <a:latin typeface="Gotham Narrow Book" pitchFamily="2" charset="0"/>
              </a:rPr>
              <a:t>Informations</a:t>
            </a:r>
          </a:p>
          <a:p>
            <a:r>
              <a:rPr lang="fr-FR" sz="1600" dirty="0">
                <a:latin typeface="Gotham Narrow Book" pitchFamily="2" charset="0"/>
              </a:rPr>
              <a:t>… </a:t>
            </a:r>
          </a:p>
        </p:txBody>
      </p:sp>
      <p:sp>
        <p:nvSpPr>
          <p:cNvPr id="46" name="ZoneTexte 45">
            <a:extLst>
              <a:ext uri="{FF2B5EF4-FFF2-40B4-BE49-F238E27FC236}">
                <a16:creationId xmlns:a16="http://schemas.microsoft.com/office/drawing/2014/main" id="{B35F8DA5-B2A8-4B4E-AF2E-D081B890F9E2}"/>
              </a:ext>
            </a:extLst>
          </p:cNvPr>
          <p:cNvSpPr txBox="1"/>
          <p:nvPr/>
        </p:nvSpPr>
        <p:spPr>
          <a:xfrm>
            <a:off x="315005" y="246689"/>
            <a:ext cx="3822192" cy="646331"/>
          </a:xfrm>
          <a:prstGeom prst="rect">
            <a:avLst/>
          </a:prstGeom>
          <a:noFill/>
        </p:spPr>
        <p:txBody>
          <a:bodyPr wrap="square" rtlCol="0">
            <a:spAutoFit/>
          </a:bodyPr>
          <a:lstStyle/>
          <a:p>
            <a:r>
              <a:rPr lang="fr-FR" dirty="0">
                <a:solidFill>
                  <a:schemeClr val="bg1"/>
                </a:solidFill>
                <a:latin typeface="Gotham Medium" pitchFamily="2" charset="0"/>
                <a:cs typeface="Gotham Medium" pitchFamily="2" charset="0"/>
              </a:rPr>
              <a:t>Rappel du titre de </a:t>
            </a:r>
            <a:br>
              <a:rPr lang="fr-FR" dirty="0">
                <a:solidFill>
                  <a:schemeClr val="bg1"/>
                </a:solidFill>
                <a:latin typeface="Gotham Medium" pitchFamily="2" charset="0"/>
                <a:cs typeface="Gotham Medium" pitchFamily="2" charset="0"/>
              </a:rPr>
            </a:br>
            <a:r>
              <a:rPr lang="fr-FR" dirty="0">
                <a:solidFill>
                  <a:schemeClr val="bg1"/>
                </a:solidFill>
                <a:latin typeface="Gotham Medium" pitchFamily="2" charset="0"/>
                <a:cs typeface="Gotham Medium" pitchFamily="2" charset="0"/>
              </a:rPr>
              <a:t>la formation</a:t>
            </a:r>
          </a:p>
        </p:txBody>
      </p:sp>
    </p:spTree>
    <p:extLst>
      <p:ext uri="{BB962C8B-B14F-4D97-AF65-F5344CB8AC3E}">
        <p14:creationId xmlns:p14="http://schemas.microsoft.com/office/powerpoint/2010/main" val="1416622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7">
            <a:extLst>
              <a:ext uri="{FF2B5EF4-FFF2-40B4-BE49-F238E27FC236}">
                <a16:creationId xmlns:a16="http://schemas.microsoft.com/office/drawing/2014/main" id="{F5B3F296-7E68-4143-A993-DF7EA70596D7}"/>
              </a:ext>
            </a:extLst>
          </p:cNvPr>
          <p:cNvSpPr/>
          <p:nvPr/>
        </p:nvSpPr>
        <p:spPr>
          <a:xfrm>
            <a:off x="124189" y="110088"/>
            <a:ext cx="5184576" cy="2910904"/>
          </a:xfrm>
          <a:custGeom>
            <a:avLst/>
            <a:gdLst>
              <a:gd name="connsiteX0" fmla="*/ 0 w 6480720"/>
              <a:gd name="connsiteY0" fmla="*/ 0 h 3024336"/>
              <a:gd name="connsiteX1" fmla="*/ 6480720 w 6480720"/>
              <a:gd name="connsiteY1" fmla="*/ 0 h 3024336"/>
              <a:gd name="connsiteX2" fmla="*/ 6480720 w 6480720"/>
              <a:gd name="connsiteY2" fmla="*/ 3024336 h 3024336"/>
              <a:gd name="connsiteX3" fmla="*/ 0 w 6480720"/>
              <a:gd name="connsiteY3" fmla="*/ 3024336 h 3024336"/>
              <a:gd name="connsiteX4" fmla="*/ 0 w 6480720"/>
              <a:gd name="connsiteY4" fmla="*/ 0 h 3024336"/>
              <a:gd name="connsiteX0" fmla="*/ 0 w 6480720"/>
              <a:gd name="connsiteY0" fmla="*/ 0 h 3262942"/>
              <a:gd name="connsiteX1" fmla="*/ 6480720 w 6480720"/>
              <a:gd name="connsiteY1" fmla="*/ 0 h 3262942"/>
              <a:gd name="connsiteX2" fmla="*/ 6480720 w 6480720"/>
              <a:gd name="connsiteY2" fmla="*/ 3024336 h 3262942"/>
              <a:gd name="connsiteX3" fmla="*/ 0 w 6480720"/>
              <a:gd name="connsiteY3" fmla="*/ 3262942 h 3262942"/>
              <a:gd name="connsiteX4" fmla="*/ 0 w 6480720"/>
              <a:gd name="connsiteY4" fmla="*/ 0 h 3262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720" h="3262942">
                <a:moveTo>
                  <a:pt x="0" y="0"/>
                </a:moveTo>
                <a:lnTo>
                  <a:pt x="6480720" y="0"/>
                </a:lnTo>
                <a:lnTo>
                  <a:pt x="6480720" y="3024336"/>
                </a:lnTo>
                <a:lnTo>
                  <a:pt x="0" y="3262942"/>
                </a:lnTo>
                <a:lnTo>
                  <a:pt x="0" y="0"/>
                </a:lnTo>
                <a:close/>
              </a:path>
            </a:pathLst>
          </a:custGeom>
          <a:solidFill>
            <a:srgbClr val="0091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27">
            <a:extLst>
              <a:ext uri="{FF2B5EF4-FFF2-40B4-BE49-F238E27FC236}">
                <a16:creationId xmlns:a16="http://schemas.microsoft.com/office/drawing/2014/main" id="{6BEFDEE2-1DBA-FE45-8733-DDCDD4A51AE7}"/>
              </a:ext>
            </a:extLst>
          </p:cNvPr>
          <p:cNvSpPr/>
          <p:nvPr/>
        </p:nvSpPr>
        <p:spPr>
          <a:xfrm>
            <a:off x="83069" y="7107811"/>
            <a:ext cx="10522086" cy="346657"/>
          </a:xfrm>
          <a:custGeom>
            <a:avLst/>
            <a:gdLst>
              <a:gd name="connsiteX0" fmla="*/ 0 w 6480720"/>
              <a:gd name="connsiteY0" fmla="*/ 0 h 2088232"/>
              <a:gd name="connsiteX1" fmla="*/ 6480720 w 6480720"/>
              <a:gd name="connsiteY1" fmla="*/ 0 h 2088232"/>
              <a:gd name="connsiteX2" fmla="*/ 6480720 w 6480720"/>
              <a:gd name="connsiteY2" fmla="*/ 2088232 h 2088232"/>
              <a:gd name="connsiteX3" fmla="*/ 0 w 6480720"/>
              <a:gd name="connsiteY3" fmla="*/ 2088232 h 2088232"/>
              <a:gd name="connsiteX4" fmla="*/ 0 w 6480720"/>
              <a:gd name="connsiteY4" fmla="*/ 0 h 2088232"/>
              <a:gd name="connsiteX0" fmla="*/ 0 w 6480720"/>
              <a:gd name="connsiteY0" fmla="*/ 292485 h 2380717"/>
              <a:gd name="connsiteX1" fmla="*/ 6480720 w 6480720"/>
              <a:gd name="connsiteY1" fmla="*/ 0 h 2380717"/>
              <a:gd name="connsiteX2" fmla="*/ 6480720 w 6480720"/>
              <a:gd name="connsiteY2" fmla="*/ 2380717 h 2380717"/>
              <a:gd name="connsiteX3" fmla="*/ 0 w 6480720"/>
              <a:gd name="connsiteY3" fmla="*/ 2380717 h 2380717"/>
              <a:gd name="connsiteX4" fmla="*/ 0 w 6480720"/>
              <a:gd name="connsiteY4" fmla="*/ 292485 h 2380717"/>
              <a:gd name="connsiteX0" fmla="*/ 0 w 6486527"/>
              <a:gd name="connsiteY0" fmla="*/ 1198843 h 2380717"/>
              <a:gd name="connsiteX1" fmla="*/ 6486527 w 6486527"/>
              <a:gd name="connsiteY1" fmla="*/ 0 h 2380717"/>
              <a:gd name="connsiteX2" fmla="*/ 6486527 w 6486527"/>
              <a:gd name="connsiteY2" fmla="*/ 2380717 h 2380717"/>
              <a:gd name="connsiteX3" fmla="*/ 5807 w 6486527"/>
              <a:gd name="connsiteY3" fmla="*/ 2380717 h 2380717"/>
              <a:gd name="connsiteX4" fmla="*/ 0 w 6486527"/>
              <a:gd name="connsiteY4" fmla="*/ 1198843 h 2380717"/>
              <a:gd name="connsiteX0" fmla="*/ 6065 w 6480978"/>
              <a:gd name="connsiteY0" fmla="*/ 1328326 h 2380717"/>
              <a:gd name="connsiteX1" fmla="*/ 6480978 w 6480978"/>
              <a:gd name="connsiteY1" fmla="*/ 0 h 2380717"/>
              <a:gd name="connsiteX2" fmla="*/ 6480978 w 6480978"/>
              <a:gd name="connsiteY2" fmla="*/ 2380717 h 2380717"/>
              <a:gd name="connsiteX3" fmla="*/ 258 w 6480978"/>
              <a:gd name="connsiteY3" fmla="*/ 2380717 h 2380717"/>
              <a:gd name="connsiteX4" fmla="*/ 6065 w 6480978"/>
              <a:gd name="connsiteY4" fmla="*/ 1328326 h 2380717"/>
              <a:gd name="connsiteX0" fmla="*/ 0 w 6481540"/>
              <a:gd name="connsiteY0" fmla="*/ 1352953 h 2380717"/>
              <a:gd name="connsiteX1" fmla="*/ 6481540 w 6481540"/>
              <a:gd name="connsiteY1" fmla="*/ 0 h 2380717"/>
              <a:gd name="connsiteX2" fmla="*/ 6481540 w 6481540"/>
              <a:gd name="connsiteY2" fmla="*/ 2380717 h 2380717"/>
              <a:gd name="connsiteX3" fmla="*/ 820 w 6481540"/>
              <a:gd name="connsiteY3" fmla="*/ 2380717 h 2380717"/>
              <a:gd name="connsiteX4" fmla="*/ 0 w 6481540"/>
              <a:gd name="connsiteY4" fmla="*/ 1352953 h 238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1540" h="2380717">
                <a:moveTo>
                  <a:pt x="0" y="1352953"/>
                </a:moveTo>
                <a:lnTo>
                  <a:pt x="6481540" y="0"/>
                </a:lnTo>
                <a:lnTo>
                  <a:pt x="6481540" y="2380717"/>
                </a:lnTo>
                <a:lnTo>
                  <a:pt x="820" y="2380717"/>
                </a:lnTo>
                <a:cubicBezTo>
                  <a:pt x="-1116" y="1986759"/>
                  <a:pt x="1936" y="1746911"/>
                  <a:pt x="0" y="1352953"/>
                </a:cubicBezTo>
                <a:close/>
              </a:path>
            </a:pathLst>
          </a:custGeom>
          <a:solidFill>
            <a:srgbClr val="D96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Titre 4">
            <a:extLst>
              <a:ext uri="{FF2B5EF4-FFF2-40B4-BE49-F238E27FC236}">
                <a16:creationId xmlns:a16="http://schemas.microsoft.com/office/drawing/2014/main" id="{17A8AB2F-D05C-804F-98B2-FDA8CD1B81F5}"/>
              </a:ext>
            </a:extLst>
          </p:cNvPr>
          <p:cNvSpPr>
            <a:spLocks noGrp="1"/>
          </p:cNvSpPr>
          <p:nvPr>
            <p:ph type="ctrTitle"/>
          </p:nvPr>
        </p:nvSpPr>
        <p:spPr>
          <a:xfrm>
            <a:off x="445455" y="124257"/>
            <a:ext cx="4494190" cy="2551918"/>
          </a:xfrm>
        </p:spPr>
        <p:txBody>
          <a:bodyPr>
            <a:noAutofit/>
          </a:bodyPr>
          <a:lstStyle/>
          <a:p>
            <a:pPr algn="l"/>
            <a:r>
              <a:rPr lang="fr-FR" sz="2000" b="1" dirty="0" err="1">
                <a:solidFill>
                  <a:schemeClr val="bg1"/>
                </a:solidFill>
                <a:effectLst/>
                <a:latin typeface="Gotham Narrow Bold" pitchFamily="2" charset="0"/>
              </a:rPr>
              <a:t>Ugitassunti</a:t>
            </a:r>
            <a:r>
              <a:rPr lang="fr-FR" sz="2000" b="1" dirty="0">
                <a:solidFill>
                  <a:schemeClr val="bg1"/>
                </a:solidFill>
                <a:effectLst/>
                <a:latin typeface="Gotham Narrow Bold" pitchFamily="2" charset="0"/>
              </a:rPr>
              <a:t> </a:t>
            </a:r>
            <a:r>
              <a:rPr lang="fr-FR" sz="2000" b="1" dirty="0" err="1">
                <a:solidFill>
                  <a:schemeClr val="bg1"/>
                </a:solidFill>
                <a:effectLst/>
                <a:latin typeface="Gotham Narrow Bold" pitchFamily="2" charset="0"/>
              </a:rPr>
              <a:t>odit</a:t>
            </a:r>
            <a:r>
              <a:rPr lang="fr-FR" sz="2000" b="1" dirty="0">
                <a:solidFill>
                  <a:schemeClr val="bg1"/>
                </a:solidFill>
                <a:effectLst/>
                <a:latin typeface="Gotham Narrow Bold" pitchFamily="2" charset="0"/>
              </a:rPr>
              <a:t> </a:t>
            </a:r>
            <a:r>
              <a:rPr lang="fr-FR" sz="2000" b="1" dirty="0" err="1">
                <a:solidFill>
                  <a:schemeClr val="bg1"/>
                </a:solidFill>
                <a:effectLst/>
                <a:latin typeface="Gotham Narrow Bold" pitchFamily="2" charset="0"/>
              </a:rPr>
              <a:t>omnihiligent</a:t>
            </a:r>
            <a:r>
              <a:rPr lang="fr-FR" sz="2000" b="1" dirty="0">
                <a:solidFill>
                  <a:schemeClr val="bg1"/>
                </a:solidFill>
                <a:effectLst/>
                <a:latin typeface="Gotham Narrow Bold" pitchFamily="2" charset="0"/>
              </a:rPr>
              <a:t> </a:t>
            </a:r>
            <a:r>
              <a:rPr lang="fr-FR" sz="2000" b="1" dirty="0" err="1">
                <a:solidFill>
                  <a:schemeClr val="bg1"/>
                </a:solidFill>
                <a:effectLst/>
                <a:latin typeface="Gotham Narrow Bold" pitchFamily="2" charset="0"/>
              </a:rPr>
              <a:t>quas</a:t>
            </a:r>
            <a:r>
              <a:rPr lang="fr-FR" sz="2000" b="1" dirty="0">
                <a:solidFill>
                  <a:schemeClr val="bg1"/>
                </a:solidFill>
                <a:effectLst/>
                <a:latin typeface="Gotham Narrow Bold" pitchFamily="2" charset="0"/>
              </a:rPr>
              <a:t> </a:t>
            </a:r>
            <a:r>
              <a:rPr lang="fr-FR" sz="2000" b="1" dirty="0" err="1">
                <a:solidFill>
                  <a:schemeClr val="bg1"/>
                </a:solidFill>
                <a:effectLst/>
                <a:latin typeface="Gotham Narrow Bold" pitchFamily="2" charset="0"/>
              </a:rPr>
              <a:t>eaquibearum</a:t>
            </a:r>
            <a:r>
              <a:rPr lang="fr-FR" sz="2000" b="1" dirty="0">
                <a:solidFill>
                  <a:schemeClr val="bg1"/>
                </a:solidFill>
                <a:effectLst/>
                <a:latin typeface="Gotham Narrow Bold" pitchFamily="2" charset="0"/>
              </a:rPr>
              <a:t> </a:t>
            </a:r>
            <a:r>
              <a:rPr lang="fr-FR" sz="2000" b="1" dirty="0" err="1">
                <a:solidFill>
                  <a:schemeClr val="bg1"/>
                </a:solidFill>
                <a:effectLst/>
                <a:latin typeface="Gotham Narrow Bold" pitchFamily="2" charset="0"/>
              </a:rPr>
              <a:t>nonsequae</a:t>
            </a:r>
            <a:r>
              <a:rPr lang="fr-FR" sz="2000" b="1" dirty="0">
                <a:solidFill>
                  <a:schemeClr val="bg1"/>
                </a:solidFill>
                <a:effectLst/>
                <a:latin typeface="Gotham Narrow Bold" pitchFamily="2" charset="0"/>
              </a:rPr>
              <a:t> </a:t>
            </a:r>
            <a:br>
              <a:rPr lang="fr-FR" sz="2000" dirty="0">
                <a:solidFill>
                  <a:schemeClr val="bg1"/>
                </a:solidFill>
                <a:effectLst/>
                <a:latin typeface="Gotham Narrow Book" pitchFamily="2" charset="0"/>
              </a:rPr>
            </a:br>
            <a:br>
              <a:rPr lang="fr-FR" sz="2000" dirty="0">
                <a:solidFill>
                  <a:schemeClr val="bg1"/>
                </a:solidFill>
                <a:effectLst/>
                <a:latin typeface="Gotham Narrow Book" pitchFamily="2" charset="0"/>
              </a:rPr>
            </a:br>
            <a:r>
              <a:rPr lang="fr-FR" sz="1000" dirty="0">
                <a:solidFill>
                  <a:schemeClr val="bg1"/>
                </a:solidFill>
                <a:latin typeface="Gotham Narrow Book" pitchFamily="2" charset="0"/>
              </a:rPr>
              <a:t>V</a:t>
            </a:r>
            <a:r>
              <a:rPr lang="fr-FR" sz="1000" dirty="0">
                <a:solidFill>
                  <a:schemeClr val="bg1"/>
                </a:solidFill>
                <a:effectLst/>
                <a:latin typeface="Gotham Narrow Book" pitchFamily="2" charset="0"/>
              </a:rPr>
              <a:t>era </a:t>
            </a:r>
            <a:r>
              <a:rPr lang="fr-FR" sz="1000" dirty="0" err="1">
                <a:solidFill>
                  <a:schemeClr val="bg1"/>
                </a:solidFill>
                <a:effectLst/>
                <a:latin typeface="Gotham Narrow Book" pitchFamily="2" charset="0"/>
              </a:rPr>
              <a:t>quae</a:t>
            </a:r>
            <a:r>
              <a:rPr lang="fr-FR" sz="1000" dirty="0">
                <a:solidFill>
                  <a:schemeClr val="bg1"/>
                </a:solidFill>
                <a:effectLst/>
                <a:latin typeface="Gotham Narrow Book" pitchFamily="2" charset="0"/>
              </a:rPr>
              <a:t> sin et </a:t>
            </a:r>
            <a:r>
              <a:rPr lang="fr-FR" sz="1000" dirty="0" err="1">
                <a:solidFill>
                  <a:schemeClr val="bg1"/>
                </a:solidFill>
                <a:effectLst/>
                <a:latin typeface="Gotham Narrow Book" pitchFamily="2" charset="0"/>
              </a:rPr>
              <a:t>lam</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eost</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rest</a:t>
            </a:r>
            <a:r>
              <a:rPr lang="fr-FR" sz="1000" dirty="0">
                <a:solidFill>
                  <a:schemeClr val="bg1"/>
                </a:solidFill>
                <a:effectLst/>
                <a:latin typeface="Gotham Narrow Book" pitchFamily="2" charset="0"/>
              </a:rPr>
              <a:t>, que </a:t>
            </a:r>
            <a:r>
              <a:rPr lang="fr-FR" sz="1000" dirty="0" err="1">
                <a:solidFill>
                  <a:schemeClr val="bg1"/>
                </a:solidFill>
                <a:effectLst/>
                <a:latin typeface="Gotham Narrow Book" pitchFamily="2" charset="0"/>
              </a:rPr>
              <a:t>pel</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eos</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eum</a:t>
            </a:r>
            <a:r>
              <a:rPr lang="fr-FR" sz="1000" dirty="0">
                <a:solidFill>
                  <a:schemeClr val="bg1"/>
                </a:solidFill>
                <a:effectLst/>
                <a:latin typeface="Gotham Narrow Book" pitchFamily="2" charset="0"/>
              </a:rPr>
              <a:t> ad ut </a:t>
            </a:r>
            <a:r>
              <a:rPr lang="fr-FR" sz="1000" dirty="0" err="1">
                <a:solidFill>
                  <a:schemeClr val="bg1"/>
                </a:solidFill>
                <a:effectLst/>
                <a:latin typeface="Gotham Narrow Book" pitchFamily="2" charset="0"/>
              </a:rPr>
              <a:t>velendi</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odis</a:t>
            </a:r>
            <a:r>
              <a:rPr lang="fr-FR" sz="1000" dirty="0">
                <a:solidFill>
                  <a:schemeClr val="bg1"/>
                </a:solidFill>
                <a:effectLst/>
                <a:latin typeface="Gotham Narrow Book" pitchFamily="2" charset="0"/>
              </a:rPr>
              <a:t> et </a:t>
            </a:r>
            <a:r>
              <a:rPr lang="fr-FR" sz="1000" dirty="0" err="1">
                <a:solidFill>
                  <a:schemeClr val="bg1"/>
                </a:solidFill>
                <a:effectLst/>
                <a:latin typeface="Gotham Narrow Book" pitchFamily="2" charset="0"/>
              </a:rPr>
              <a:t>plit</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quibus</a:t>
            </a:r>
            <a:r>
              <a:rPr lang="fr-FR" sz="1000" dirty="0">
                <a:solidFill>
                  <a:schemeClr val="bg1"/>
                </a:solidFill>
                <a:effectLst/>
                <a:latin typeface="Gotham Narrow Book" pitchFamily="2" charset="0"/>
              </a:rPr>
              <a:t> maxime </a:t>
            </a:r>
            <a:r>
              <a:rPr lang="fr-FR" sz="1000" dirty="0" err="1">
                <a:solidFill>
                  <a:schemeClr val="bg1"/>
                </a:solidFill>
                <a:effectLst/>
                <a:latin typeface="Gotham Narrow Book" pitchFamily="2" charset="0"/>
              </a:rPr>
              <a:t>eniminient</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alitat</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officiumque</a:t>
            </a:r>
            <a:r>
              <a:rPr lang="fr-FR" sz="1000" dirty="0">
                <a:solidFill>
                  <a:schemeClr val="bg1"/>
                </a:solidFill>
                <a:effectLst/>
                <a:latin typeface="Gotham Narrow Book" pitchFamily="2" charset="0"/>
              </a:rPr>
              <a:t> cum </a:t>
            </a:r>
            <a:r>
              <a:rPr lang="fr-FR" sz="1000" dirty="0" err="1">
                <a:solidFill>
                  <a:schemeClr val="bg1"/>
                </a:solidFill>
                <a:effectLst/>
                <a:latin typeface="Gotham Narrow Book" pitchFamily="2" charset="0"/>
              </a:rPr>
              <a:t>fugitiuntur</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sit</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sunt</a:t>
            </a:r>
            <a:r>
              <a:rPr lang="fr-FR" sz="1000" dirty="0">
                <a:solidFill>
                  <a:schemeClr val="bg1"/>
                </a:solidFill>
                <a:effectLst/>
                <a:latin typeface="Gotham Narrow Book" pitchFamily="2" charset="0"/>
              </a:rPr>
              <a:t> mos </a:t>
            </a:r>
            <a:r>
              <a:rPr lang="fr-FR" sz="1000" dirty="0" err="1">
                <a:solidFill>
                  <a:schemeClr val="bg1"/>
                </a:solidFill>
                <a:effectLst/>
                <a:latin typeface="Gotham Narrow Book" pitchFamily="2" charset="0"/>
              </a:rPr>
              <a:t>pe</a:t>
            </a:r>
            <a:r>
              <a:rPr lang="fr-FR" sz="1000" dirty="0">
                <a:solidFill>
                  <a:schemeClr val="bg1"/>
                </a:solidFill>
                <a:effectLst/>
                <a:latin typeface="Gotham Narrow Book" pitchFamily="2" charset="0"/>
              </a:rPr>
              <a:t> et, </a:t>
            </a:r>
            <a:r>
              <a:rPr lang="fr-FR" sz="1000" dirty="0" err="1">
                <a:solidFill>
                  <a:schemeClr val="bg1"/>
                </a:solidFill>
                <a:effectLst/>
                <a:latin typeface="Gotham Narrow Book" pitchFamily="2" charset="0"/>
              </a:rPr>
              <a:t>eos</a:t>
            </a:r>
            <a:r>
              <a:rPr lang="fr-FR" sz="1000" dirty="0">
                <a:solidFill>
                  <a:schemeClr val="bg1"/>
                </a:solidFill>
                <a:effectLst/>
                <a:latin typeface="Gotham Narrow Book" pitchFamily="2" charset="0"/>
              </a:rPr>
              <a:t> min </a:t>
            </a:r>
            <a:r>
              <a:rPr lang="fr-FR" sz="1000" dirty="0" err="1">
                <a:solidFill>
                  <a:schemeClr val="bg1"/>
                </a:solidFill>
                <a:effectLst/>
                <a:latin typeface="Gotham Narrow Book" pitchFamily="2" charset="0"/>
              </a:rPr>
              <a:t>pere</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doluptatios</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adiorerferor</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rerem</a:t>
            </a:r>
            <a:r>
              <a:rPr lang="fr-FR" sz="1000" dirty="0">
                <a:solidFill>
                  <a:schemeClr val="bg1"/>
                </a:solidFill>
                <a:effectLst/>
                <a:latin typeface="Gotham Narrow Book" pitchFamily="2" charset="0"/>
              </a:rPr>
              <a:t>. Ut et </a:t>
            </a:r>
            <a:r>
              <a:rPr lang="fr-FR" sz="1000" dirty="0" err="1">
                <a:solidFill>
                  <a:schemeClr val="bg1"/>
                </a:solidFill>
                <a:effectLst/>
                <a:latin typeface="Gotham Narrow Book" pitchFamily="2" charset="0"/>
              </a:rPr>
              <a:t>vel</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incium</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aborro</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culla</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quam</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eos</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dolupis</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nectat</a:t>
            </a:r>
            <a:r>
              <a:rPr lang="fr-FR" sz="1000" dirty="0">
                <a:solidFill>
                  <a:schemeClr val="bg1"/>
                </a:solidFill>
                <a:effectLst/>
                <a:latin typeface="Gotham Narrow Book" pitchFamily="2" charset="0"/>
              </a:rPr>
              <a:t>.</a:t>
            </a:r>
            <a:br>
              <a:rPr lang="fr-FR" sz="1000" dirty="0">
                <a:solidFill>
                  <a:schemeClr val="bg1"/>
                </a:solidFill>
                <a:effectLst/>
                <a:latin typeface="Gotham Narrow Book" pitchFamily="2" charset="0"/>
              </a:rPr>
            </a:br>
            <a:r>
              <a:rPr lang="fr-FR" sz="1000" dirty="0" err="1">
                <a:solidFill>
                  <a:schemeClr val="bg1"/>
                </a:solidFill>
                <a:effectLst/>
                <a:latin typeface="Gotham Narrow Book" pitchFamily="2" charset="0"/>
              </a:rPr>
              <a:t>Moluptatem</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aborum</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vel</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molorerro</a:t>
            </a:r>
            <a:r>
              <a:rPr lang="fr-FR" sz="1000" dirty="0">
                <a:solidFill>
                  <a:schemeClr val="bg1"/>
                </a:solidFill>
                <a:effectLst/>
                <a:latin typeface="Gotham Narrow Book" pitchFamily="2" charset="0"/>
              </a:rPr>
              <a:t> tes as </a:t>
            </a:r>
            <a:r>
              <a:rPr lang="fr-FR" sz="1000" dirty="0" err="1">
                <a:solidFill>
                  <a:schemeClr val="bg1"/>
                </a:solidFill>
                <a:effectLst/>
                <a:latin typeface="Gotham Narrow Book" pitchFamily="2" charset="0"/>
              </a:rPr>
              <a:t>iundia</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volecepel</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magnim</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faccume</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dollecte</a:t>
            </a:r>
            <a:r>
              <a:rPr lang="fr-FR" sz="1000" dirty="0">
                <a:solidFill>
                  <a:schemeClr val="bg1"/>
                </a:solidFill>
                <a:effectLst/>
                <a:latin typeface="Gotham Narrow Book" pitchFamily="2" charset="0"/>
              </a:rPr>
              <a:t> que nos </a:t>
            </a:r>
            <a:r>
              <a:rPr lang="fr-FR" sz="1000" dirty="0" err="1">
                <a:solidFill>
                  <a:schemeClr val="bg1"/>
                </a:solidFill>
                <a:effectLst/>
                <a:latin typeface="Gotham Narrow Book" pitchFamily="2" charset="0"/>
              </a:rPr>
              <a:t>excea</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volor</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res</a:t>
            </a:r>
            <a:r>
              <a:rPr lang="fr-FR" sz="1000" dirty="0">
                <a:solidFill>
                  <a:schemeClr val="bg1"/>
                </a:solidFill>
                <a:effectLst/>
                <a:latin typeface="Gotham Narrow Book" pitchFamily="2" charset="0"/>
              </a:rPr>
              <a:t> es </a:t>
            </a:r>
            <a:r>
              <a:rPr lang="fr-FR" sz="1000" dirty="0" err="1">
                <a:solidFill>
                  <a:schemeClr val="bg1"/>
                </a:solidFill>
                <a:effectLst/>
                <a:latin typeface="Gotham Narrow Book" pitchFamily="2" charset="0"/>
              </a:rPr>
              <a:t>rehenihil</a:t>
            </a:r>
            <a:r>
              <a:rPr lang="fr-FR" sz="1000" dirty="0">
                <a:solidFill>
                  <a:schemeClr val="bg1"/>
                </a:solidFill>
                <a:effectLst/>
                <a:latin typeface="Gotham Narrow Book" pitchFamily="2" charset="0"/>
              </a:rPr>
              <a:t> mos </a:t>
            </a:r>
            <a:r>
              <a:rPr lang="fr-FR" sz="1000" dirty="0" err="1">
                <a:solidFill>
                  <a:schemeClr val="bg1"/>
                </a:solidFill>
                <a:effectLst/>
                <a:latin typeface="Gotham Narrow Book" pitchFamily="2" charset="0"/>
              </a:rPr>
              <a:t>aspienim</a:t>
            </a:r>
            <a:r>
              <a:rPr lang="fr-FR" sz="1000" dirty="0">
                <a:solidFill>
                  <a:schemeClr val="bg1"/>
                </a:solidFill>
                <a:effectLst/>
                <a:latin typeface="Gotham Narrow Book" pitchFamily="2" charset="0"/>
              </a:rPr>
              <a:t> ut </a:t>
            </a:r>
            <a:r>
              <a:rPr lang="fr-FR" sz="1000" dirty="0" err="1">
                <a:solidFill>
                  <a:schemeClr val="bg1"/>
                </a:solidFill>
                <a:effectLst/>
                <a:latin typeface="Gotham Narrow Book" pitchFamily="2" charset="0"/>
              </a:rPr>
              <a:t>facea</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providem</a:t>
            </a:r>
            <a:r>
              <a:rPr lang="fr-FR" sz="1000" dirty="0">
                <a:solidFill>
                  <a:schemeClr val="bg1"/>
                </a:solidFill>
                <a:effectLst/>
                <a:latin typeface="Gotham Narrow Book" pitchFamily="2" charset="0"/>
              </a:rPr>
              <a:t> as </a:t>
            </a:r>
            <a:r>
              <a:rPr lang="fr-FR" sz="1000" dirty="0" err="1">
                <a:solidFill>
                  <a:schemeClr val="bg1"/>
                </a:solidFill>
                <a:effectLst/>
                <a:latin typeface="Gotham Narrow Book" pitchFamily="2" charset="0"/>
              </a:rPr>
              <a:t>nonempero</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torrovid</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modit</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fugias</a:t>
            </a:r>
            <a:r>
              <a:rPr lang="fr-FR" sz="1000" dirty="0">
                <a:solidFill>
                  <a:schemeClr val="bg1"/>
                </a:solidFill>
                <a:effectLst/>
                <a:latin typeface="Gotham Narrow Book" pitchFamily="2" charset="0"/>
              </a:rPr>
              <a:t> ab </a:t>
            </a:r>
            <a:r>
              <a:rPr lang="fr-FR" sz="1000" dirty="0" err="1">
                <a:solidFill>
                  <a:schemeClr val="bg1"/>
                </a:solidFill>
                <a:effectLst/>
                <a:latin typeface="Gotham Narrow Book" pitchFamily="2" charset="0"/>
              </a:rPr>
              <a:t>idipica</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tescia</a:t>
            </a:r>
            <a:r>
              <a:rPr lang="fr-FR" sz="1000" dirty="0">
                <a:solidFill>
                  <a:schemeClr val="bg1"/>
                </a:solidFill>
                <a:effectLst/>
                <a:latin typeface="Gotham Narrow Book" pitchFamily="2" charset="0"/>
              </a:rPr>
              <a:t> de </a:t>
            </a:r>
            <a:r>
              <a:rPr lang="fr-FR" sz="1000" dirty="0" err="1">
                <a:solidFill>
                  <a:schemeClr val="bg1"/>
                </a:solidFill>
                <a:effectLst/>
                <a:latin typeface="Gotham Narrow Book" pitchFamily="2" charset="0"/>
              </a:rPr>
              <a:t>archili</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quistrum</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voluptatatia</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issedi</a:t>
            </a:r>
            <a:r>
              <a:rPr lang="fr-FR" sz="1000" dirty="0">
                <a:solidFill>
                  <a:schemeClr val="bg1"/>
                </a:solidFill>
                <a:effectLst/>
                <a:latin typeface="Gotham Narrow Book" pitchFamily="2" charset="0"/>
              </a:rPr>
              <a:t> dolo to </a:t>
            </a:r>
            <a:r>
              <a:rPr lang="fr-FR" sz="1000" dirty="0" err="1">
                <a:solidFill>
                  <a:schemeClr val="bg1"/>
                </a:solidFill>
                <a:effectLst/>
                <a:latin typeface="Gotham Narrow Book" pitchFamily="2" charset="0"/>
              </a:rPr>
              <a:t>debit</a:t>
            </a:r>
            <a:r>
              <a:rPr lang="fr-FR" sz="1000" dirty="0">
                <a:solidFill>
                  <a:schemeClr val="bg1"/>
                </a:solidFill>
                <a:effectLst/>
                <a:latin typeface="Gotham Narrow Book" pitchFamily="2" charset="0"/>
              </a:rPr>
              <a:t>, et </a:t>
            </a:r>
            <a:r>
              <a:rPr lang="fr-FR" sz="1000" dirty="0" err="1">
                <a:solidFill>
                  <a:schemeClr val="bg1"/>
                </a:solidFill>
                <a:effectLst/>
                <a:latin typeface="Gotham Narrow Book" pitchFamily="2" charset="0"/>
              </a:rPr>
              <a:t>oditi</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quas</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eatesto</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quis</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plitem</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faccabo</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Itat</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litaspist</a:t>
            </a:r>
            <a:r>
              <a:rPr lang="fr-FR" sz="1000" dirty="0">
                <a:solidFill>
                  <a:schemeClr val="bg1"/>
                </a:solidFill>
                <a:effectLst/>
                <a:latin typeface="Gotham Narrow Book" pitchFamily="2" charset="0"/>
              </a:rPr>
              <a:t> et </a:t>
            </a:r>
            <a:r>
              <a:rPr lang="fr-FR" sz="1000" dirty="0" err="1">
                <a:solidFill>
                  <a:schemeClr val="bg1"/>
                </a:solidFill>
                <a:effectLst/>
                <a:latin typeface="Gotham Narrow Book" pitchFamily="2" charset="0"/>
              </a:rPr>
              <a:t>quissimos</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atia</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nim</a:t>
            </a:r>
            <a:r>
              <a:rPr lang="fr-FR" sz="1000" dirty="0">
                <a:solidFill>
                  <a:schemeClr val="bg1"/>
                </a:solidFill>
                <a:effectLst/>
                <a:latin typeface="Gotham Narrow Book" pitchFamily="2" charset="0"/>
              </a:rPr>
              <a:t> il </a:t>
            </a:r>
            <a:r>
              <a:rPr lang="fr-FR" sz="1000" dirty="0" err="1">
                <a:solidFill>
                  <a:schemeClr val="bg1"/>
                </a:solidFill>
                <a:effectLst/>
                <a:latin typeface="Gotham Narrow Book" pitchFamily="2" charset="0"/>
              </a:rPr>
              <a:t>eseque</a:t>
            </a:r>
            <a:r>
              <a:rPr lang="fr-FR" sz="1000" dirty="0">
                <a:solidFill>
                  <a:schemeClr val="bg1"/>
                </a:solidFill>
                <a:effectLst/>
                <a:latin typeface="Gotham Narrow Book" pitchFamily="2" charset="0"/>
              </a:rPr>
              <a:t> si </a:t>
            </a:r>
            <a:r>
              <a:rPr lang="fr-FR" sz="1000" dirty="0" err="1">
                <a:solidFill>
                  <a:schemeClr val="bg1"/>
                </a:solidFill>
                <a:effectLst/>
                <a:latin typeface="Gotham Narrow Book" pitchFamily="2" charset="0"/>
              </a:rPr>
              <a:t>seque</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nonsequ</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ibusam</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alignim</a:t>
            </a:r>
            <a:r>
              <a:rPr lang="fr-FR" sz="1000" dirty="0">
                <a:solidFill>
                  <a:schemeClr val="bg1"/>
                </a:solidFill>
                <a:effectLst/>
                <a:latin typeface="Gotham Narrow Book" pitchFamily="2" charset="0"/>
              </a:rPr>
              <a:t> con est </a:t>
            </a:r>
            <a:r>
              <a:rPr lang="fr-FR" sz="1000" dirty="0" err="1">
                <a:solidFill>
                  <a:schemeClr val="bg1"/>
                </a:solidFill>
                <a:effectLst/>
                <a:latin typeface="Gotham Narrow Book" pitchFamily="2" charset="0"/>
              </a:rPr>
              <a:t>quae</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voluptate</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volores</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excepudi</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sum</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quis</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nulla</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corundae</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consequi</a:t>
            </a:r>
            <a:r>
              <a:rPr lang="fr-FR" sz="1000" dirty="0">
                <a:solidFill>
                  <a:schemeClr val="bg1"/>
                </a:solidFill>
                <a:effectLst/>
                <a:latin typeface="Gotham Narrow Book" pitchFamily="2" charset="0"/>
              </a:rPr>
              <a:t> con </a:t>
            </a:r>
            <a:r>
              <a:rPr lang="fr-FR" sz="1000" dirty="0" err="1">
                <a:solidFill>
                  <a:schemeClr val="bg1"/>
                </a:solidFill>
                <a:effectLst/>
                <a:latin typeface="Gotham Narrow Book" pitchFamily="2" charset="0"/>
              </a:rPr>
              <a:t>niendi</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temquis</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alit</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od</a:t>
            </a:r>
            <a:r>
              <a:rPr lang="fr-FR" sz="1000" dirty="0">
                <a:solidFill>
                  <a:schemeClr val="bg1"/>
                </a:solidFill>
                <a:effectLst/>
                <a:latin typeface="Gotham Narrow Book" pitchFamily="2" charset="0"/>
              </a:rPr>
              <a:t> et </a:t>
            </a:r>
            <a:r>
              <a:rPr lang="fr-FR" sz="1000" dirty="0" err="1">
                <a:solidFill>
                  <a:schemeClr val="bg1"/>
                </a:solidFill>
                <a:effectLst/>
                <a:latin typeface="Gotham Narrow Book" pitchFamily="2" charset="0"/>
              </a:rPr>
              <a:t>ario</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voluptati</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odi</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dolupiduciis</a:t>
            </a:r>
            <a:r>
              <a:rPr lang="fr-FR" sz="1000" dirty="0">
                <a:solidFill>
                  <a:schemeClr val="bg1"/>
                </a:solidFill>
                <a:effectLst/>
                <a:latin typeface="Gotham Narrow Book" pitchFamily="2" charset="0"/>
              </a:rPr>
              <a:t> </a:t>
            </a:r>
            <a:r>
              <a:rPr lang="fr-FR" sz="1000" dirty="0" err="1">
                <a:solidFill>
                  <a:schemeClr val="bg1"/>
                </a:solidFill>
                <a:effectLst/>
                <a:latin typeface="Gotham Narrow Book" pitchFamily="2" charset="0"/>
              </a:rPr>
              <a:t>nostias</a:t>
            </a:r>
            <a:r>
              <a:rPr lang="fr-FR" sz="1000" dirty="0">
                <a:solidFill>
                  <a:schemeClr val="bg1"/>
                </a:solidFill>
                <a:effectLst/>
                <a:latin typeface="Gotham Narrow Book" pitchFamily="2" charset="0"/>
              </a:rPr>
              <a:t> ut .</a:t>
            </a:r>
            <a:endParaRPr lang="fr-FR" sz="1000" dirty="0">
              <a:solidFill>
                <a:schemeClr val="bg1"/>
              </a:solidFill>
              <a:latin typeface="Gotham Narrow Book" pitchFamily="2" charset="0"/>
            </a:endParaRPr>
          </a:p>
        </p:txBody>
      </p:sp>
      <p:sp>
        <p:nvSpPr>
          <p:cNvPr id="28" name="Titre 4">
            <a:extLst>
              <a:ext uri="{FF2B5EF4-FFF2-40B4-BE49-F238E27FC236}">
                <a16:creationId xmlns:a16="http://schemas.microsoft.com/office/drawing/2014/main" id="{AC4823D4-577F-D942-9AB4-63ED2D371C80}"/>
              </a:ext>
            </a:extLst>
          </p:cNvPr>
          <p:cNvSpPr txBox="1">
            <a:spLocks/>
          </p:cNvSpPr>
          <p:nvPr/>
        </p:nvSpPr>
        <p:spPr>
          <a:xfrm>
            <a:off x="5700566" y="844509"/>
            <a:ext cx="4494190" cy="5533142"/>
          </a:xfrm>
          <a:prstGeom prst="rect">
            <a:avLst/>
          </a:prstGeom>
        </p:spPr>
        <p:txBody>
          <a:bodyPr vert="horz" lIns="91440" tIns="45720" rIns="91440" bIns="45720" rtlCol="0" anchor="b">
            <a:noAutofit/>
          </a:bodyPr>
          <a:lstStyle>
            <a:lvl1pPr algn="ctr" defTabSz="1010503" rtl="0" eaLnBrk="1" latinLnBrk="0" hangingPunct="1">
              <a:lnSpc>
                <a:spcPct val="90000"/>
              </a:lnSpc>
              <a:spcBef>
                <a:spcPct val="0"/>
              </a:spcBef>
              <a:buNone/>
              <a:defRPr sz="6631" kern="1200">
                <a:solidFill>
                  <a:schemeClr val="tx1"/>
                </a:solidFill>
                <a:latin typeface="+mj-lt"/>
                <a:ea typeface="+mj-ea"/>
                <a:cs typeface="+mj-cs"/>
              </a:defRPr>
            </a:lvl1pPr>
          </a:lstStyle>
          <a:p>
            <a:pPr algn="l"/>
            <a:r>
              <a:rPr lang="fr-FR" sz="1200" b="1" dirty="0" err="1">
                <a:solidFill>
                  <a:srgbClr val="00B0F0"/>
                </a:solidFill>
                <a:latin typeface="Gotham Narrow Bold" pitchFamily="2" charset="0"/>
              </a:rPr>
              <a:t>Odios</a:t>
            </a:r>
            <a:r>
              <a:rPr lang="fr-FR" sz="1200" b="1" dirty="0">
                <a:solidFill>
                  <a:srgbClr val="00B0F0"/>
                </a:solidFill>
                <a:latin typeface="Gotham Narrow Bold" pitchFamily="2" charset="0"/>
              </a:rPr>
              <a:t> </a:t>
            </a:r>
            <a:r>
              <a:rPr lang="fr-FR" sz="1200" b="1" dirty="0" err="1">
                <a:solidFill>
                  <a:srgbClr val="00B0F0"/>
                </a:solidFill>
                <a:latin typeface="Gotham Narrow Bold" pitchFamily="2" charset="0"/>
              </a:rPr>
              <a:t>alit</a:t>
            </a:r>
            <a:r>
              <a:rPr lang="fr-FR" sz="1200" b="1" dirty="0">
                <a:solidFill>
                  <a:srgbClr val="00B0F0"/>
                </a:solidFill>
                <a:latin typeface="Gotham Narrow Bold" pitchFamily="2" charset="0"/>
              </a:rPr>
              <a:t> </a:t>
            </a:r>
            <a:r>
              <a:rPr lang="fr-FR" sz="1200" b="1" dirty="0" err="1">
                <a:solidFill>
                  <a:srgbClr val="00B0F0"/>
                </a:solidFill>
                <a:latin typeface="Gotham Narrow Bold" pitchFamily="2" charset="0"/>
              </a:rPr>
              <a:t>utatus</a:t>
            </a:r>
            <a:r>
              <a:rPr lang="fr-FR" sz="1200" dirty="0">
                <a:latin typeface="Gotham Narrow Book" pitchFamily="2" charset="0"/>
              </a:rPr>
              <a:t>,</a:t>
            </a:r>
            <a:br>
              <a:rPr lang="fr-FR" sz="1200" dirty="0">
                <a:latin typeface="Gotham Narrow Book" pitchFamily="2" charset="0"/>
              </a:rPr>
            </a:br>
            <a:endParaRPr lang="fr-FR" sz="1200" dirty="0">
              <a:latin typeface="Gotham Narrow Book" pitchFamily="2" charset="0"/>
            </a:endParaRPr>
          </a:p>
          <a:p>
            <a:pPr algn="l"/>
            <a:r>
              <a:rPr lang="fr-FR" sz="1000" dirty="0" err="1">
                <a:latin typeface="Gotham Narrow Book" pitchFamily="2" charset="0"/>
              </a:rPr>
              <a:t>Quaeprorepro</a:t>
            </a:r>
            <a:r>
              <a:rPr lang="fr-FR" sz="1000" dirty="0">
                <a:latin typeface="Gotham Narrow Book" pitchFamily="2" charset="0"/>
              </a:rPr>
              <a:t> </a:t>
            </a:r>
            <a:r>
              <a:rPr lang="fr-FR" sz="1000" dirty="0" err="1">
                <a:latin typeface="Gotham Narrow Book" pitchFamily="2" charset="0"/>
              </a:rPr>
              <a:t>officipsum</a:t>
            </a:r>
            <a:r>
              <a:rPr lang="fr-FR" sz="1000" dirty="0">
                <a:latin typeface="Gotham Narrow Book" pitchFamily="2" charset="0"/>
              </a:rPr>
              <a:t> </a:t>
            </a:r>
            <a:r>
              <a:rPr lang="fr-FR" sz="1000" dirty="0" err="1">
                <a:latin typeface="Gotham Narrow Book" pitchFamily="2" charset="0"/>
              </a:rPr>
              <a:t>num</a:t>
            </a:r>
            <a:r>
              <a:rPr lang="fr-FR" sz="1000" dirty="0">
                <a:latin typeface="Gotham Narrow Book" pitchFamily="2" charset="0"/>
              </a:rPr>
              <a:t> que </a:t>
            </a:r>
            <a:r>
              <a:rPr lang="fr-FR" sz="1000" dirty="0" err="1">
                <a:latin typeface="Gotham Narrow Book" pitchFamily="2" charset="0"/>
              </a:rPr>
              <a:t>ommolum</a:t>
            </a:r>
            <a:r>
              <a:rPr lang="fr-FR" sz="1000" dirty="0">
                <a:latin typeface="Gotham Narrow Book" pitchFamily="2" charset="0"/>
              </a:rPr>
              <a:t> </a:t>
            </a:r>
            <a:r>
              <a:rPr lang="fr-FR" sz="1000" dirty="0" err="1">
                <a:latin typeface="Gotham Narrow Book" pitchFamily="2" charset="0"/>
              </a:rPr>
              <a:t>fugia</a:t>
            </a:r>
            <a:r>
              <a:rPr lang="fr-FR" sz="1000" dirty="0">
                <a:latin typeface="Gotham Narrow Book" pitchFamily="2" charset="0"/>
              </a:rPr>
              <a:t> </a:t>
            </a:r>
            <a:r>
              <a:rPr lang="fr-FR" sz="1000" dirty="0" err="1">
                <a:latin typeface="Gotham Narrow Book" pitchFamily="2" charset="0"/>
              </a:rPr>
              <a:t>vel</a:t>
            </a:r>
            <a:r>
              <a:rPr lang="fr-FR" sz="1000" dirty="0">
                <a:latin typeface="Gotham Narrow Book" pitchFamily="2" charset="0"/>
              </a:rPr>
              <a:t> </a:t>
            </a:r>
            <a:r>
              <a:rPr lang="fr-FR" sz="1000" dirty="0" err="1">
                <a:latin typeface="Gotham Narrow Book" pitchFamily="2" charset="0"/>
              </a:rPr>
              <a:t>ipsam</a:t>
            </a:r>
            <a:r>
              <a:rPr lang="fr-FR" sz="1000" dirty="0">
                <a:latin typeface="Gotham Narrow Book" pitchFamily="2" charset="0"/>
              </a:rPr>
              <a:t>, </a:t>
            </a:r>
            <a:r>
              <a:rPr lang="fr-FR" sz="1000" dirty="0" err="1">
                <a:latin typeface="Gotham Narrow Book" pitchFamily="2" charset="0"/>
              </a:rPr>
              <a:t>asimpor</a:t>
            </a:r>
            <a:r>
              <a:rPr lang="fr-FR" sz="1000" dirty="0">
                <a:latin typeface="Gotham Narrow Book" pitchFamily="2" charset="0"/>
              </a:rPr>
              <a:t> </a:t>
            </a:r>
            <a:r>
              <a:rPr lang="fr-FR" sz="1000" dirty="0" err="1">
                <a:latin typeface="Gotham Narrow Book" pitchFamily="2" charset="0"/>
              </a:rPr>
              <a:t>ionsequ</a:t>
            </a:r>
            <a:r>
              <a:rPr lang="fr-FR" sz="1000" dirty="0">
                <a:latin typeface="Gotham Narrow Book" pitchFamily="2" charset="0"/>
              </a:rPr>
              <a:t> </a:t>
            </a:r>
            <a:r>
              <a:rPr lang="fr-FR" sz="1000" dirty="0" err="1">
                <a:latin typeface="Gotham Narrow Book" pitchFamily="2" charset="0"/>
              </a:rPr>
              <a:t>iatur</a:t>
            </a:r>
            <a:r>
              <a:rPr lang="fr-FR" sz="1000" dirty="0">
                <a:latin typeface="Gotham Narrow Book" pitchFamily="2" charset="0"/>
              </a:rPr>
              <a:t>, </a:t>
            </a:r>
            <a:r>
              <a:rPr lang="fr-FR" sz="1000" dirty="0" err="1">
                <a:latin typeface="Gotham Narrow Book" pitchFamily="2" charset="0"/>
              </a:rPr>
              <a:t>totatur</a:t>
            </a:r>
            <a:r>
              <a:rPr lang="fr-FR" sz="1000" dirty="0">
                <a:latin typeface="Gotham Narrow Book" pitchFamily="2" charset="0"/>
              </a:rPr>
              <a:t>, </a:t>
            </a:r>
            <a:r>
              <a:rPr lang="fr-FR" sz="1000" dirty="0" err="1">
                <a:latin typeface="Gotham Narrow Book" pitchFamily="2" charset="0"/>
              </a:rPr>
              <a:t>sentur</a:t>
            </a:r>
            <a:r>
              <a:rPr lang="fr-FR" sz="1000" dirty="0">
                <a:latin typeface="Gotham Narrow Book" pitchFamily="2" charset="0"/>
              </a:rPr>
              <a:t>? </a:t>
            </a:r>
            <a:r>
              <a:rPr lang="fr-FR" sz="1000" dirty="0" err="1">
                <a:latin typeface="Gotham Narrow Book" pitchFamily="2" charset="0"/>
              </a:rPr>
              <a:t>Quis</a:t>
            </a:r>
            <a:r>
              <a:rPr lang="fr-FR" sz="1000" dirty="0">
                <a:latin typeface="Gotham Narrow Book" pitchFamily="2" charset="0"/>
              </a:rPr>
              <a:t> a </a:t>
            </a:r>
            <a:r>
              <a:rPr lang="fr-FR" sz="1000" dirty="0" err="1">
                <a:latin typeface="Gotham Narrow Book" pitchFamily="2" charset="0"/>
              </a:rPr>
              <a:t>ius</a:t>
            </a:r>
            <a:r>
              <a:rPr lang="fr-FR" sz="1000" dirty="0">
                <a:latin typeface="Gotham Narrow Book" pitchFamily="2" charset="0"/>
              </a:rPr>
              <a:t>, ut ut </a:t>
            </a:r>
            <a:r>
              <a:rPr lang="fr-FR" sz="1000" dirty="0" err="1">
                <a:latin typeface="Gotham Narrow Book" pitchFamily="2" charset="0"/>
              </a:rPr>
              <a:t>quam</a:t>
            </a:r>
            <a:r>
              <a:rPr lang="fr-FR" sz="1000" dirty="0">
                <a:latin typeface="Gotham Narrow Book" pitchFamily="2" charset="0"/>
              </a:rPr>
              <a:t> </a:t>
            </a:r>
            <a:r>
              <a:rPr lang="fr-FR" sz="1000" dirty="0" err="1">
                <a:latin typeface="Gotham Narrow Book" pitchFamily="2" charset="0"/>
              </a:rPr>
              <a:t>faceatur</a:t>
            </a:r>
            <a:r>
              <a:rPr lang="fr-FR" sz="1000" dirty="0">
                <a:latin typeface="Gotham Narrow Book" pitchFamily="2" charset="0"/>
              </a:rPr>
              <a:t> </a:t>
            </a:r>
            <a:r>
              <a:rPr lang="fr-FR" sz="1000" dirty="0" err="1">
                <a:latin typeface="Gotham Narrow Book" pitchFamily="2" charset="0"/>
              </a:rPr>
              <a:t>mod</a:t>
            </a:r>
            <a:r>
              <a:rPr lang="fr-FR" sz="1000" dirty="0">
                <a:latin typeface="Gotham Narrow Book" pitchFamily="2" charset="0"/>
              </a:rPr>
              <a:t> </a:t>
            </a:r>
            <a:r>
              <a:rPr lang="fr-FR" sz="1000" dirty="0" err="1">
                <a:latin typeface="Gotham Narrow Book" pitchFamily="2" charset="0"/>
              </a:rPr>
              <a:t>magnatiunt</a:t>
            </a:r>
            <a:r>
              <a:rPr lang="fr-FR" sz="1000" dirty="0">
                <a:latin typeface="Gotham Narrow Book" pitchFamily="2" charset="0"/>
              </a:rPr>
              <a:t> lit, cum </a:t>
            </a:r>
            <a:r>
              <a:rPr lang="fr-FR" sz="1000" dirty="0" err="1">
                <a:latin typeface="Gotham Narrow Book" pitchFamily="2" charset="0"/>
              </a:rPr>
              <a:t>volupta</a:t>
            </a:r>
            <a:r>
              <a:rPr lang="fr-FR" sz="1000" dirty="0">
                <a:latin typeface="Gotham Narrow Book" pitchFamily="2" charset="0"/>
              </a:rPr>
              <a:t> </a:t>
            </a:r>
            <a:r>
              <a:rPr lang="fr-FR" sz="1000" dirty="0" err="1">
                <a:latin typeface="Gotham Narrow Book" pitchFamily="2" charset="0"/>
              </a:rPr>
              <a:t>tiuntium</a:t>
            </a:r>
            <a:r>
              <a:rPr lang="fr-FR" sz="1000" dirty="0">
                <a:latin typeface="Gotham Narrow Book" pitchFamily="2" charset="0"/>
              </a:rPr>
              <a:t> </a:t>
            </a:r>
            <a:r>
              <a:rPr lang="fr-FR" sz="1000" dirty="0" err="1">
                <a:latin typeface="Gotham Narrow Book" pitchFamily="2" charset="0"/>
              </a:rPr>
              <a:t>quam</a:t>
            </a:r>
            <a:r>
              <a:rPr lang="fr-FR" sz="1000" dirty="0">
                <a:latin typeface="Gotham Narrow Book" pitchFamily="2" charset="0"/>
              </a:rPr>
              <a:t> in rem et </a:t>
            </a:r>
            <a:r>
              <a:rPr lang="fr-FR" sz="1000" dirty="0" err="1">
                <a:latin typeface="Gotham Narrow Book" pitchFamily="2" charset="0"/>
              </a:rPr>
              <a:t>voluptat</a:t>
            </a:r>
            <a:r>
              <a:rPr lang="fr-FR" sz="1000" dirty="0">
                <a:latin typeface="Gotham Narrow Book" pitchFamily="2" charset="0"/>
              </a:rPr>
              <a:t> </a:t>
            </a:r>
            <a:r>
              <a:rPr lang="fr-FR" sz="1000" dirty="0" err="1">
                <a:latin typeface="Gotham Narrow Book" pitchFamily="2" charset="0"/>
              </a:rPr>
              <a:t>quas</a:t>
            </a:r>
            <a:r>
              <a:rPr lang="fr-FR" sz="1000" dirty="0">
                <a:latin typeface="Gotham Narrow Book" pitchFamily="2" charset="0"/>
              </a:rPr>
              <a:t> ut </a:t>
            </a:r>
            <a:r>
              <a:rPr lang="fr-FR" sz="1000" dirty="0" err="1">
                <a:latin typeface="Gotham Narrow Book" pitchFamily="2" charset="0"/>
              </a:rPr>
              <a:t>iumentius</a:t>
            </a:r>
            <a:r>
              <a:rPr lang="fr-FR" sz="1000" dirty="0">
                <a:latin typeface="Gotham Narrow Book" pitchFamily="2" charset="0"/>
              </a:rPr>
              <a:t>, </a:t>
            </a:r>
            <a:r>
              <a:rPr lang="fr-FR" sz="1000" dirty="0" err="1">
                <a:latin typeface="Gotham Narrow Book" pitchFamily="2" charset="0"/>
              </a:rPr>
              <a:t>nobis</a:t>
            </a:r>
            <a:r>
              <a:rPr lang="fr-FR" sz="1000" dirty="0">
                <a:latin typeface="Gotham Narrow Book" pitchFamily="2" charset="0"/>
              </a:rPr>
              <a:t> </a:t>
            </a:r>
            <a:r>
              <a:rPr lang="fr-FR" sz="1000" dirty="0" err="1">
                <a:latin typeface="Gotham Narrow Book" pitchFamily="2" charset="0"/>
              </a:rPr>
              <a:t>consed</a:t>
            </a:r>
            <a:r>
              <a:rPr lang="fr-FR" sz="1000" dirty="0">
                <a:latin typeface="Gotham Narrow Book" pitchFamily="2" charset="0"/>
              </a:rPr>
              <a:t> quia </a:t>
            </a:r>
            <a:r>
              <a:rPr lang="fr-FR" sz="1000" dirty="0" err="1">
                <a:latin typeface="Gotham Narrow Book" pitchFamily="2" charset="0"/>
              </a:rPr>
              <a:t>eatem</a:t>
            </a:r>
            <a:r>
              <a:rPr lang="fr-FR" sz="1000" dirty="0">
                <a:latin typeface="Gotham Narrow Book" pitchFamily="2" charset="0"/>
              </a:rPr>
              <a:t> </a:t>
            </a:r>
            <a:r>
              <a:rPr lang="fr-FR" sz="1000" dirty="0" err="1">
                <a:latin typeface="Gotham Narrow Book" pitchFamily="2" charset="0"/>
              </a:rPr>
              <a:t>aut</a:t>
            </a:r>
            <a:r>
              <a:rPr lang="fr-FR" sz="1000" dirty="0">
                <a:latin typeface="Gotham Narrow Book" pitchFamily="2" charset="0"/>
              </a:rPr>
              <a:t> et </a:t>
            </a:r>
            <a:r>
              <a:rPr lang="fr-FR" sz="1000" dirty="0" err="1">
                <a:latin typeface="Gotham Narrow Book" pitchFamily="2" charset="0"/>
              </a:rPr>
              <a:t>lam</a:t>
            </a:r>
            <a:r>
              <a:rPr lang="fr-FR" sz="1000" dirty="0">
                <a:latin typeface="Gotham Narrow Book" pitchFamily="2" charset="0"/>
              </a:rPr>
              <a:t> </a:t>
            </a:r>
            <a:r>
              <a:rPr lang="fr-FR" sz="1000" dirty="0" err="1">
                <a:latin typeface="Gotham Narrow Book" pitchFamily="2" charset="0"/>
              </a:rPr>
              <a:t>quisseque</a:t>
            </a:r>
            <a:r>
              <a:rPr lang="fr-FR" sz="1000" dirty="0">
                <a:latin typeface="Gotham Narrow Book" pitchFamily="2" charset="0"/>
              </a:rPr>
              <a:t> </a:t>
            </a:r>
            <a:r>
              <a:rPr lang="fr-FR" sz="1000" dirty="0" err="1">
                <a:latin typeface="Gotham Narrow Book" pitchFamily="2" charset="0"/>
              </a:rPr>
              <a:t>moditate</a:t>
            </a:r>
            <a:r>
              <a:rPr lang="fr-FR" sz="1000" dirty="0">
                <a:latin typeface="Gotham Narrow Book" pitchFamily="2" charset="0"/>
              </a:rPr>
              <a:t> </a:t>
            </a:r>
            <a:r>
              <a:rPr lang="fr-FR" sz="1000" dirty="0" err="1">
                <a:latin typeface="Gotham Narrow Book" pitchFamily="2" charset="0"/>
              </a:rPr>
              <a:t>perferferum</a:t>
            </a:r>
            <a:r>
              <a:rPr lang="fr-FR" sz="1000" dirty="0">
                <a:latin typeface="Gotham Narrow Book" pitchFamily="2" charset="0"/>
              </a:rPr>
              <a:t> </a:t>
            </a:r>
            <a:r>
              <a:rPr lang="fr-FR" sz="1000" dirty="0" err="1">
                <a:latin typeface="Gotham Narrow Book" pitchFamily="2" charset="0"/>
              </a:rPr>
              <a:t>esequiae</a:t>
            </a:r>
            <a:r>
              <a:rPr lang="fr-FR" sz="1000" dirty="0">
                <a:latin typeface="Gotham Narrow Book" pitchFamily="2" charset="0"/>
              </a:rPr>
              <a:t> qui </a:t>
            </a:r>
            <a:r>
              <a:rPr lang="fr-FR" sz="1000" dirty="0" err="1">
                <a:latin typeface="Gotham Narrow Book" pitchFamily="2" charset="0"/>
              </a:rPr>
              <a:t>im</a:t>
            </a:r>
            <a:r>
              <a:rPr lang="fr-FR" sz="1000" dirty="0">
                <a:latin typeface="Gotham Narrow Book" pitchFamily="2" charset="0"/>
              </a:rPr>
              <a:t> quat </a:t>
            </a:r>
            <a:r>
              <a:rPr lang="fr-FR" sz="1000" dirty="0" err="1">
                <a:latin typeface="Gotham Narrow Book" pitchFamily="2" charset="0"/>
              </a:rPr>
              <a:t>eatem</a:t>
            </a:r>
            <a:r>
              <a:rPr lang="fr-FR" sz="1000" dirty="0">
                <a:latin typeface="Gotham Narrow Book" pitchFamily="2" charset="0"/>
              </a:rPr>
              <a:t> </a:t>
            </a:r>
            <a:r>
              <a:rPr lang="fr-FR" sz="1000" dirty="0" err="1">
                <a:latin typeface="Gotham Narrow Book" pitchFamily="2" charset="0"/>
              </a:rPr>
              <a:t>hillam</a:t>
            </a:r>
            <a:r>
              <a:rPr lang="fr-FR" sz="1000" dirty="0">
                <a:latin typeface="Gotham Narrow Book" pitchFamily="2" charset="0"/>
              </a:rPr>
              <a:t> </a:t>
            </a:r>
            <a:r>
              <a:rPr lang="fr-FR" sz="1000" dirty="0" err="1">
                <a:latin typeface="Gotham Narrow Book" pitchFamily="2" charset="0"/>
              </a:rPr>
              <a:t>ius</a:t>
            </a:r>
            <a:r>
              <a:rPr lang="fr-FR" sz="1000" dirty="0">
                <a:latin typeface="Gotham Narrow Book" pitchFamily="2" charset="0"/>
              </a:rPr>
              <a:t> </a:t>
            </a:r>
            <a:r>
              <a:rPr lang="fr-FR" sz="1000" dirty="0" err="1">
                <a:latin typeface="Gotham Narrow Book" pitchFamily="2" charset="0"/>
              </a:rPr>
              <a:t>is</a:t>
            </a:r>
            <a:r>
              <a:rPr lang="fr-FR" sz="1000" dirty="0">
                <a:latin typeface="Gotham Narrow Book" pitchFamily="2" charset="0"/>
              </a:rPr>
              <a:t> </a:t>
            </a:r>
            <a:r>
              <a:rPr lang="fr-FR" sz="1000" dirty="0" err="1">
                <a:latin typeface="Gotham Narrow Book" pitchFamily="2" charset="0"/>
              </a:rPr>
              <a:t>dellaudipsum</a:t>
            </a:r>
            <a:r>
              <a:rPr lang="fr-FR" sz="1000" dirty="0">
                <a:latin typeface="Gotham Narrow Book" pitchFamily="2" charset="0"/>
              </a:rPr>
              <a:t> </a:t>
            </a:r>
            <a:r>
              <a:rPr lang="fr-FR" sz="1000" dirty="0" err="1">
                <a:latin typeface="Gotham Narrow Book" pitchFamily="2" charset="0"/>
              </a:rPr>
              <a:t>harchit</a:t>
            </a:r>
            <a:r>
              <a:rPr lang="fr-FR" sz="1000" dirty="0">
                <a:latin typeface="Gotham Narrow Book" pitchFamily="2" charset="0"/>
              </a:rPr>
              <a:t> quo </a:t>
            </a:r>
            <a:r>
              <a:rPr lang="fr-FR" sz="1000" dirty="0" err="1">
                <a:latin typeface="Gotham Narrow Book" pitchFamily="2" charset="0"/>
              </a:rPr>
              <a:t>cus</a:t>
            </a:r>
            <a:r>
              <a:rPr lang="fr-FR" sz="1000" dirty="0">
                <a:latin typeface="Gotham Narrow Book" pitchFamily="2" charset="0"/>
              </a:rPr>
              <a:t> </a:t>
            </a:r>
            <a:r>
              <a:rPr lang="fr-FR" sz="1000" dirty="0" err="1">
                <a:latin typeface="Gotham Narrow Book" pitchFamily="2" charset="0"/>
              </a:rPr>
              <a:t>erum</a:t>
            </a:r>
            <a:r>
              <a:rPr lang="fr-FR" sz="1000" dirty="0">
                <a:latin typeface="Gotham Narrow Book" pitchFamily="2" charset="0"/>
              </a:rPr>
              <a:t> </a:t>
            </a:r>
            <a:r>
              <a:rPr lang="fr-FR" sz="1000" dirty="0" err="1">
                <a:latin typeface="Gotham Narrow Book" pitchFamily="2" charset="0"/>
              </a:rPr>
              <a:t>quodi</a:t>
            </a:r>
            <a:r>
              <a:rPr lang="fr-FR" sz="1000" dirty="0">
                <a:latin typeface="Gotham Narrow Book" pitchFamily="2" charset="0"/>
              </a:rPr>
              <a:t> </a:t>
            </a:r>
            <a:r>
              <a:rPr lang="fr-FR" sz="1000" dirty="0" err="1">
                <a:latin typeface="Gotham Narrow Book" pitchFamily="2" charset="0"/>
              </a:rPr>
              <a:t>reri</a:t>
            </a:r>
            <a:r>
              <a:rPr lang="fr-FR" sz="1000" dirty="0">
                <a:latin typeface="Gotham Narrow Book" pitchFamily="2" charset="0"/>
              </a:rPr>
              <a:t> ut </a:t>
            </a:r>
            <a:r>
              <a:rPr lang="fr-FR" sz="1000" dirty="0" err="1">
                <a:latin typeface="Gotham Narrow Book" pitchFamily="2" charset="0"/>
              </a:rPr>
              <a:t>aut</a:t>
            </a:r>
            <a:r>
              <a:rPr lang="fr-FR" sz="1000" dirty="0">
                <a:latin typeface="Gotham Narrow Book" pitchFamily="2" charset="0"/>
              </a:rPr>
              <a:t> ex </a:t>
            </a:r>
            <a:r>
              <a:rPr lang="fr-FR" sz="1000" dirty="0" err="1">
                <a:latin typeface="Gotham Narrow Book" pitchFamily="2" charset="0"/>
              </a:rPr>
              <a:t>ea</a:t>
            </a:r>
            <a:r>
              <a:rPr lang="fr-FR" sz="1000" dirty="0">
                <a:latin typeface="Gotham Narrow Book" pitchFamily="2" charset="0"/>
              </a:rPr>
              <a:t> </a:t>
            </a:r>
            <a:r>
              <a:rPr lang="fr-FR" sz="1000" dirty="0" err="1">
                <a:latin typeface="Gotham Narrow Book" pitchFamily="2" charset="0"/>
              </a:rPr>
              <a:t>volum</a:t>
            </a:r>
            <a:r>
              <a:rPr lang="fr-FR" sz="1000" dirty="0">
                <a:latin typeface="Gotham Narrow Book" pitchFamily="2" charset="0"/>
              </a:rPr>
              <a:t> </a:t>
            </a:r>
            <a:r>
              <a:rPr lang="fr-FR" sz="1000" dirty="0" err="1">
                <a:latin typeface="Gotham Narrow Book" pitchFamily="2" charset="0"/>
              </a:rPr>
              <a:t>apicil</a:t>
            </a:r>
            <a:r>
              <a:rPr lang="fr-FR" sz="1000" dirty="0">
                <a:latin typeface="Gotham Narrow Book" pitchFamily="2" charset="0"/>
              </a:rPr>
              <a:t> mos </a:t>
            </a:r>
            <a:r>
              <a:rPr lang="fr-FR" sz="1000" dirty="0" err="1">
                <a:latin typeface="Gotham Narrow Book" pitchFamily="2" charset="0"/>
              </a:rPr>
              <a:t>doluptas</a:t>
            </a:r>
            <a:r>
              <a:rPr lang="fr-FR" sz="1000" dirty="0">
                <a:latin typeface="Gotham Narrow Book" pitchFamily="2" charset="0"/>
              </a:rPr>
              <a:t> </a:t>
            </a:r>
            <a:r>
              <a:rPr lang="fr-FR" sz="1000" dirty="0" err="1">
                <a:latin typeface="Gotham Narrow Book" pitchFamily="2" charset="0"/>
              </a:rPr>
              <a:t>ilitemp</a:t>
            </a:r>
            <a:r>
              <a:rPr lang="fr-FR" sz="1000" dirty="0">
                <a:latin typeface="Gotham Narrow Book" pitchFamily="2" charset="0"/>
              </a:rPr>
              <a:t> </a:t>
            </a:r>
            <a:r>
              <a:rPr lang="fr-FR" sz="1000" dirty="0" err="1">
                <a:latin typeface="Gotham Narrow Book" pitchFamily="2" charset="0"/>
              </a:rPr>
              <a:t>orepero</a:t>
            </a:r>
            <a:r>
              <a:rPr lang="fr-FR" sz="1000" dirty="0">
                <a:latin typeface="Gotham Narrow Book" pitchFamily="2" charset="0"/>
              </a:rPr>
              <a:t> </a:t>
            </a:r>
            <a:r>
              <a:rPr lang="fr-FR" sz="1000" dirty="0" err="1">
                <a:latin typeface="Gotham Narrow Book" pitchFamily="2" charset="0"/>
              </a:rPr>
              <a:t>ommolor</a:t>
            </a:r>
            <a:r>
              <a:rPr lang="fr-FR" sz="1000" dirty="0">
                <a:latin typeface="Gotham Narrow Book" pitchFamily="2" charset="0"/>
              </a:rPr>
              <a:t> </a:t>
            </a:r>
            <a:r>
              <a:rPr lang="fr-FR" sz="1000" dirty="0" err="1">
                <a:latin typeface="Gotham Narrow Book" pitchFamily="2" charset="0"/>
              </a:rPr>
              <a:t>essinci</a:t>
            </a:r>
            <a:r>
              <a:rPr lang="fr-FR" sz="1000" dirty="0">
                <a:latin typeface="Gotham Narrow Book" pitchFamily="2" charset="0"/>
              </a:rPr>
              <a:t> </a:t>
            </a:r>
            <a:r>
              <a:rPr lang="fr-FR" sz="1000" dirty="0" err="1">
                <a:latin typeface="Gotham Narrow Book" pitchFamily="2" charset="0"/>
              </a:rPr>
              <a:t>dentur</a:t>
            </a:r>
            <a:r>
              <a:rPr lang="fr-FR" sz="1000" dirty="0">
                <a:latin typeface="Gotham Narrow Book" pitchFamily="2" charset="0"/>
              </a:rPr>
              <a:t>? </a:t>
            </a:r>
            <a:r>
              <a:rPr lang="fr-FR" sz="1000" dirty="0" err="1">
                <a:latin typeface="Gotham Narrow Book" pitchFamily="2" charset="0"/>
              </a:rPr>
              <a:t>Metur</a:t>
            </a:r>
            <a:r>
              <a:rPr lang="fr-FR" sz="1000" dirty="0">
                <a:latin typeface="Gotham Narrow Book" pitchFamily="2" charset="0"/>
              </a:rPr>
              <a:t> </a:t>
            </a:r>
            <a:r>
              <a:rPr lang="fr-FR" sz="1000" dirty="0" err="1">
                <a:latin typeface="Gotham Narrow Book" pitchFamily="2" charset="0"/>
              </a:rPr>
              <a:t>re</a:t>
            </a:r>
            <a:r>
              <a:rPr lang="fr-FR" sz="1000" dirty="0">
                <a:latin typeface="Gotham Narrow Book" pitchFamily="2" charset="0"/>
              </a:rPr>
              <a:t> </a:t>
            </a:r>
            <a:r>
              <a:rPr lang="fr-FR" sz="1000" dirty="0" err="1">
                <a:latin typeface="Gotham Narrow Book" pitchFamily="2" charset="0"/>
              </a:rPr>
              <a:t>is</a:t>
            </a:r>
            <a:r>
              <a:rPr lang="fr-FR" sz="1000" dirty="0">
                <a:latin typeface="Gotham Narrow Book" pitchFamily="2" charset="0"/>
              </a:rPr>
              <a:t> </a:t>
            </a:r>
            <a:r>
              <a:rPr lang="fr-FR" sz="1000" dirty="0" err="1">
                <a:latin typeface="Gotham Narrow Book" pitchFamily="2" charset="0"/>
              </a:rPr>
              <a:t>dolupta</a:t>
            </a:r>
            <a:r>
              <a:rPr lang="fr-FR" sz="1000" dirty="0">
                <a:latin typeface="Gotham Narrow Book" pitchFamily="2" charset="0"/>
              </a:rPr>
              <a:t> </a:t>
            </a:r>
            <a:r>
              <a:rPr lang="fr-FR" sz="1000" dirty="0" err="1">
                <a:latin typeface="Gotham Narrow Book" pitchFamily="2" charset="0"/>
              </a:rPr>
              <a:t>natum</a:t>
            </a:r>
            <a:r>
              <a:rPr lang="fr-FR" sz="1000" dirty="0">
                <a:latin typeface="Gotham Narrow Book" pitchFamily="2" charset="0"/>
              </a:rPr>
              <a:t> </a:t>
            </a:r>
            <a:r>
              <a:rPr lang="fr-FR" sz="1000" dirty="0" err="1">
                <a:latin typeface="Gotham Narrow Book" pitchFamily="2" charset="0"/>
              </a:rPr>
              <a:t>doluptam</a:t>
            </a:r>
            <a:r>
              <a:rPr lang="fr-FR" sz="1000" dirty="0">
                <a:latin typeface="Gotham Narrow Book" pitchFamily="2" charset="0"/>
              </a:rPr>
              <a:t> </a:t>
            </a:r>
            <a:r>
              <a:rPr lang="fr-FR" sz="1000" dirty="0" err="1">
                <a:latin typeface="Gotham Narrow Book" pitchFamily="2" charset="0"/>
              </a:rPr>
              <a:t>sit</a:t>
            </a:r>
            <a:r>
              <a:rPr lang="fr-FR" sz="1000" dirty="0">
                <a:latin typeface="Gotham Narrow Book" pitchFamily="2" charset="0"/>
              </a:rPr>
              <a:t> </a:t>
            </a:r>
            <a:r>
              <a:rPr lang="fr-FR" sz="1000" dirty="0" err="1">
                <a:latin typeface="Gotham Narrow Book" pitchFamily="2" charset="0"/>
              </a:rPr>
              <a:t>prorers</a:t>
            </a:r>
            <a:r>
              <a:rPr lang="fr-FR" sz="1000" dirty="0">
                <a:latin typeface="Gotham Narrow Book" pitchFamily="2" charset="0"/>
              </a:rPr>
              <a:t> </a:t>
            </a:r>
            <a:r>
              <a:rPr lang="fr-FR" sz="1000" dirty="0" err="1">
                <a:latin typeface="Gotham Narrow Book" pitchFamily="2" charset="0"/>
              </a:rPr>
              <a:t>peditet</a:t>
            </a:r>
            <a:r>
              <a:rPr lang="fr-FR" sz="1000" dirty="0">
                <a:latin typeface="Gotham Narrow Book" pitchFamily="2" charset="0"/>
              </a:rPr>
              <a:t> qui </a:t>
            </a:r>
            <a:r>
              <a:rPr lang="fr-FR" sz="1000" dirty="0" err="1">
                <a:latin typeface="Gotham Narrow Book" pitchFamily="2" charset="0"/>
              </a:rPr>
              <a:t>doluptatecab</a:t>
            </a:r>
            <a:r>
              <a:rPr lang="fr-FR" sz="1000" dirty="0">
                <a:latin typeface="Gotham Narrow Book" pitchFamily="2" charset="0"/>
              </a:rPr>
              <a:t> </a:t>
            </a:r>
            <a:r>
              <a:rPr lang="fr-FR" sz="1000" dirty="0" err="1">
                <a:latin typeface="Gotham Narrow Book" pitchFamily="2" charset="0"/>
              </a:rPr>
              <a:t>int</a:t>
            </a:r>
            <a:r>
              <a:rPr lang="fr-FR" sz="1000" dirty="0">
                <a:latin typeface="Gotham Narrow Book" pitchFamily="2" charset="0"/>
              </a:rPr>
              <a:t> </a:t>
            </a:r>
            <a:r>
              <a:rPr lang="fr-FR" sz="1000" dirty="0" err="1">
                <a:latin typeface="Gotham Narrow Book" pitchFamily="2" charset="0"/>
              </a:rPr>
              <a:t>lab</a:t>
            </a:r>
            <a:r>
              <a:rPr lang="fr-FR" sz="1000" dirty="0">
                <a:latin typeface="Gotham Narrow Book" pitchFamily="2" charset="0"/>
              </a:rPr>
              <a:t> </a:t>
            </a:r>
            <a:r>
              <a:rPr lang="fr-FR" sz="1000" dirty="0" err="1">
                <a:latin typeface="Gotham Narrow Book" pitchFamily="2" charset="0"/>
              </a:rPr>
              <a:t>ium</a:t>
            </a:r>
            <a:r>
              <a:rPr lang="fr-FR" sz="1000" dirty="0">
                <a:latin typeface="Gotham Narrow Book" pitchFamily="2" charset="0"/>
              </a:rPr>
              <a:t> </a:t>
            </a:r>
            <a:r>
              <a:rPr lang="fr-FR" sz="1000" dirty="0" err="1">
                <a:latin typeface="Gotham Narrow Book" pitchFamily="2" charset="0"/>
              </a:rPr>
              <a:t>eatint</a:t>
            </a:r>
            <a:r>
              <a:rPr lang="fr-FR" sz="1000" dirty="0">
                <a:latin typeface="Gotham Narrow Book" pitchFamily="2" charset="0"/>
              </a:rPr>
              <a:t> </a:t>
            </a:r>
            <a:r>
              <a:rPr lang="fr-FR" sz="1000" dirty="0" err="1">
                <a:latin typeface="Gotham Narrow Book" pitchFamily="2" charset="0"/>
              </a:rPr>
              <a:t>essimus</a:t>
            </a:r>
            <a:r>
              <a:rPr lang="fr-FR" sz="1000" dirty="0">
                <a:latin typeface="Gotham Narrow Book" pitchFamily="2" charset="0"/>
              </a:rPr>
              <a:t> </a:t>
            </a:r>
            <a:r>
              <a:rPr lang="fr-FR" sz="1000" dirty="0" err="1">
                <a:latin typeface="Gotham Narrow Book" pitchFamily="2" charset="0"/>
              </a:rPr>
              <a:t>eost</a:t>
            </a:r>
            <a:r>
              <a:rPr lang="fr-FR" sz="1000" dirty="0">
                <a:latin typeface="Gotham Narrow Book" pitchFamily="2" charset="0"/>
              </a:rPr>
              <a:t> </a:t>
            </a:r>
            <a:r>
              <a:rPr lang="fr-FR" sz="1000" dirty="0" err="1">
                <a:latin typeface="Gotham Narrow Book" pitchFamily="2" charset="0"/>
              </a:rPr>
              <a:t>restenisto</a:t>
            </a:r>
            <a:r>
              <a:rPr lang="fr-FR" sz="1000" dirty="0">
                <a:latin typeface="Gotham Narrow Book" pitchFamily="2" charset="0"/>
              </a:rPr>
              <a:t> </a:t>
            </a:r>
            <a:r>
              <a:rPr lang="fr-FR" sz="1000" dirty="0" err="1">
                <a:latin typeface="Gotham Narrow Book" pitchFamily="2" charset="0"/>
              </a:rPr>
              <a:t>officius</a:t>
            </a:r>
            <a:r>
              <a:rPr lang="fr-FR" sz="1000" dirty="0">
                <a:latin typeface="Gotham Narrow Book" pitchFamily="2" charset="0"/>
              </a:rPr>
              <a:t> </a:t>
            </a:r>
            <a:r>
              <a:rPr lang="fr-FR" sz="1000" dirty="0" err="1">
                <a:latin typeface="Gotham Narrow Book" pitchFamily="2" charset="0"/>
              </a:rPr>
              <a:t>dolora</a:t>
            </a:r>
            <a:r>
              <a:rPr lang="fr-FR" sz="1000" dirty="0">
                <a:latin typeface="Gotham Narrow Book" pitchFamily="2" charset="0"/>
              </a:rPr>
              <a:t> </a:t>
            </a:r>
            <a:r>
              <a:rPr lang="fr-FR" sz="1000" dirty="0" err="1">
                <a:latin typeface="Gotham Narrow Book" pitchFamily="2" charset="0"/>
              </a:rPr>
              <a:t>explatium</a:t>
            </a:r>
            <a:r>
              <a:rPr lang="fr-FR" sz="1000" dirty="0">
                <a:latin typeface="Gotham Narrow Book" pitchFamily="2" charset="0"/>
              </a:rPr>
              <a:t> </a:t>
            </a:r>
            <a:r>
              <a:rPr lang="fr-FR" sz="1000" dirty="0" err="1">
                <a:latin typeface="Gotham Narrow Book" pitchFamily="2" charset="0"/>
              </a:rPr>
              <a:t>diorrum</a:t>
            </a:r>
            <a:r>
              <a:rPr lang="fr-FR" sz="1000" dirty="0">
                <a:latin typeface="Gotham Narrow Book" pitchFamily="2" charset="0"/>
              </a:rPr>
              <a:t> </a:t>
            </a:r>
            <a:r>
              <a:rPr lang="fr-FR" sz="1000" dirty="0" err="1">
                <a:latin typeface="Gotham Narrow Book" pitchFamily="2" charset="0"/>
              </a:rPr>
              <a:t>vel</a:t>
            </a:r>
            <a:r>
              <a:rPr lang="fr-FR" sz="1000" dirty="0">
                <a:latin typeface="Gotham Narrow Book" pitchFamily="2" charset="0"/>
              </a:rPr>
              <a:t> </a:t>
            </a:r>
            <a:r>
              <a:rPr lang="fr-FR" sz="1000" dirty="0" err="1">
                <a:latin typeface="Gotham Narrow Book" pitchFamily="2" charset="0"/>
              </a:rPr>
              <a:t>ipsunt</a:t>
            </a:r>
            <a:r>
              <a:rPr lang="fr-FR" sz="1000" dirty="0">
                <a:latin typeface="Gotham Narrow Book" pitchFamily="2" charset="0"/>
              </a:rPr>
              <a:t>, quid </a:t>
            </a:r>
            <a:r>
              <a:rPr lang="fr-FR" sz="1000" dirty="0" err="1">
                <a:latin typeface="Gotham Narrow Book" pitchFamily="2" charset="0"/>
              </a:rPr>
              <a:t>molupta</a:t>
            </a:r>
            <a:r>
              <a:rPr lang="fr-FR" sz="1000" dirty="0">
                <a:latin typeface="Gotham Narrow Book" pitchFamily="2" charset="0"/>
              </a:rPr>
              <a:t> nos </a:t>
            </a:r>
            <a:r>
              <a:rPr lang="fr-FR" sz="1000" dirty="0" err="1">
                <a:latin typeface="Gotham Narrow Book" pitchFamily="2" charset="0"/>
              </a:rPr>
              <a:t>evel</a:t>
            </a:r>
            <a:r>
              <a:rPr lang="fr-FR" sz="1000" dirty="0">
                <a:latin typeface="Gotham Narrow Book" pitchFamily="2" charset="0"/>
              </a:rPr>
              <a:t> idem. </a:t>
            </a:r>
            <a:r>
              <a:rPr lang="fr-FR" sz="1000" dirty="0" err="1">
                <a:latin typeface="Gotham Narrow Book" pitchFamily="2" charset="0"/>
              </a:rPr>
              <a:t>Torem</a:t>
            </a:r>
            <a:r>
              <a:rPr lang="fr-FR" sz="1000" dirty="0">
                <a:latin typeface="Gotham Narrow Book" pitchFamily="2" charset="0"/>
              </a:rPr>
              <a:t> </a:t>
            </a:r>
            <a:r>
              <a:rPr lang="fr-FR" sz="1000" dirty="0" err="1">
                <a:latin typeface="Gotham Narrow Book" pitchFamily="2" charset="0"/>
              </a:rPr>
              <a:t>lique</a:t>
            </a:r>
            <a:r>
              <a:rPr lang="fr-FR" sz="1000" dirty="0">
                <a:latin typeface="Gotham Narrow Book" pitchFamily="2" charset="0"/>
              </a:rPr>
              <a:t> </a:t>
            </a:r>
            <a:r>
              <a:rPr lang="fr-FR" sz="1000" dirty="0" err="1">
                <a:latin typeface="Gotham Narrow Book" pitchFamily="2" charset="0"/>
              </a:rPr>
              <a:t>nonse</a:t>
            </a:r>
            <a:r>
              <a:rPr lang="fr-FR" sz="1000" dirty="0">
                <a:latin typeface="Gotham Narrow Book" pitchFamily="2" charset="0"/>
              </a:rPr>
              <a:t> </a:t>
            </a:r>
            <a:r>
              <a:rPr lang="fr-FR" sz="1000" dirty="0" err="1">
                <a:latin typeface="Gotham Narrow Book" pitchFamily="2" charset="0"/>
              </a:rPr>
              <a:t>magnis</a:t>
            </a:r>
            <a:r>
              <a:rPr lang="fr-FR" sz="1000" dirty="0">
                <a:latin typeface="Gotham Narrow Book" pitchFamily="2" charset="0"/>
              </a:rPr>
              <a:t> </a:t>
            </a:r>
            <a:r>
              <a:rPr lang="fr-FR" sz="1000" dirty="0" err="1">
                <a:latin typeface="Gotham Narrow Book" pitchFamily="2" charset="0"/>
              </a:rPr>
              <a:t>aliquid</a:t>
            </a:r>
            <a:r>
              <a:rPr lang="fr-FR" sz="1000" dirty="0">
                <a:latin typeface="Gotham Narrow Book" pitchFamily="2" charset="0"/>
              </a:rPr>
              <a:t> </a:t>
            </a:r>
            <a:r>
              <a:rPr lang="fr-FR" sz="1000" dirty="0" err="1">
                <a:latin typeface="Gotham Narrow Book" pitchFamily="2" charset="0"/>
              </a:rPr>
              <a:t>quis</a:t>
            </a:r>
            <a:r>
              <a:rPr lang="fr-FR" sz="1000" dirty="0">
                <a:latin typeface="Gotham Narrow Book" pitchFamily="2" charset="0"/>
              </a:rPr>
              <a:t> et </a:t>
            </a:r>
            <a:r>
              <a:rPr lang="fr-FR" sz="1000" dirty="0" err="1">
                <a:latin typeface="Gotham Narrow Book" pitchFamily="2" charset="0"/>
              </a:rPr>
              <a:t>doluptatium</a:t>
            </a:r>
            <a:r>
              <a:rPr lang="fr-FR" sz="1000" dirty="0">
                <a:latin typeface="Gotham Narrow Book" pitchFamily="2" charset="0"/>
              </a:rPr>
              <a:t> et </a:t>
            </a:r>
            <a:r>
              <a:rPr lang="fr-FR" sz="1000" dirty="0" err="1">
                <a:latin typeface="Gotham Narrow Book" pitchFamily="2" charset="0"/>
              </a:rPr>
              <a:t>molut</a:t>
            </a:r>
            <a:r>
              <a:rPr lang="fr-FR" sz="1000" dirty="0">
                <a:latin typeface="Gotham Narrow Book" pitchFamily="2" charset="0"/>
              </a:rPr>
              <a:t> </a:t>
            </a:r>
            <a:r>
              <a:rPr lang="fr-FR" sz="1000" dirty="0" err="1">
                <a:latin typeface="Gotham Narrow Book" pitchFamily="2" charset="0"/>
              </a:rPr>
              <a:t>aditium</a:t>
            </a:r>
            <a:r>
              <a:rPr lang="fr-FR" sz="1000" dirty="0">
                <a:latin typeface="Gotham Narrow Book" pitchFamily="2" charset="0"/>
              </a:rPr>
              <a:t> </a:t>
            </a:r>
            <a:r>
              <a:rPr lang="fr-FR" sz="1000" dirty="0" err="1">
                <a:latin typeface="Gotham Narrow Book" pitchFamily="2" charset="0"/>
              </a:rPr>
              <a:t>volor</a:t>
            </a:r>
            <a:r>
              <a:rPr lang="fr-FR" sz="1000" dirty="0">
                <a:latin typeface="Gotham Narrow Book" pitchFamily="2" charset="0"/>
              </a:rPr>
              <a:t> </a:t>
            </a:r>
            <a:r>
              <a:rPr lang="fr-FR" sz="1000" dirty="0" err="1">
                <a:latin typeface="Gotham Narrow Book" pitchFamily="2" charset="0"/>
              </a:rPr>
              <a:t>reperia</a:t>
            </a:r>
            <a:r>
              <a:rPr lang="fr-FR" sz="1000" dirty="0">
                <a:latin typeface="Gotham Narrow Book" pitchFamily="2" charset="0"/>
              </a:rPr>
              <a:t> </a:t>
            </a:r>
            <a:r>
              <a:rPr lang="fr-FR" sz="1000" dirty="0" err="1">
                <a:latin typeface="Gotham Narrow Book" pitchFamily="2" charset="0"/>
              </a:rPr>
              <a:t>dolorem</a:t>
            </a:r>
            <a:r>
              <a:rPr lang="fr-FR" sz="1000" dirty="0">
                <a:latin typeface="Gotham Narrow Book" pitchFamily="2" charset="0"/>
              </a:rPr>
              <a:t> </a:t>
            </a:r>
            <a:r>
              <a:rPr lang="fr-FR" sz="1000" dirty="0" err="1">
                <a:latin typeface="Gotham Narrow Book" pitchFamily="2" charset="0"/>
              </a:rPr>
              <a:t>porrumquae</a:t>
            </a:r>
            <a:r>
              <a:rPr lang="fr-FR" sz="1000" dirty="0">
                <a:latin typeface="Gotham Narrow Book" pitchFamily="2" charset="0"/>
              </a:rPr>
              <a:t> </a:t>
            </a:r>
            <a:r>
              <a:rPr lang="fr-FR" sz="1000" dirty="0" err="1">
                <a:latin typeface="Gotham Narrow Book" pitchFamily="2" charset="0"/>
              </a:rPr>
              <a:t>voluptatiist</a:t>
            </a:r>
            <a:r>
              <a:rPr lang="fr-FR" sz="1000" dirty="0">
                <a:latin typeface="Gotham Narrow Book" pitchFamily="2" charset="0"/>
              </a:rPr>
              <a:t> ut </a:t>
            </a:r>
            <a:r>
              <a:rPr lang="fr-FR" sz="1000" dirty="0" err="1">
                <a:latin typeface="Gotham Narrow Book" pitchFamily="2" charset="0"/>
              </a:rPr>
              <a:t>pratur</a:t>
            </a:r>
            <a:r>
              <a:rPr lang="fr-FR" sz="1000" dirty="0">
                <a:latin typeface="Gotham Narrow Book" pitchFamily="2" charset="0"/>
              </a:rPr>
              <a:t>, </a:t>
            </a:r>
            <a:r>
              <a:rPr lang="fr-FR" sz="1000" dirty="0" err="1">
                <a:latin typeface="Gotham Narrow Book" pitchFamily="2" charset="0"/>
              </a:rPr>
              <a:t>ommolorum</a:t>
            </a:r>
            <a:r>
              <a:rPr lang="fr-FR" sz="1000" dirty="0">
                <a:latin typeface="Gotham Narrow Book" pitchFamily="2" charset="0"/>
              </a:rPr>
              <a:t> </a:t>
            </a:r>
            <a:r>
              <a:rPr lang="fr-FR" sz="1000" dirty="0" err="1">
                <a:latin typeface="Gotham Narrow Book" pitchFamily="2" charset="0"/>
              </a:rPr>
              <a:t>volum</a:t>
            </a:r>
            <a:r>
              <a:rPr lang="fr-FR" sz="1000" dirty="0">
                <a:latin typeface="Gotham Narrow Book" pitchFamily="2" charset="0"/>
              </a:rPr>
              <a:t> </a:t>
            </a:r>
            <a:r>
              <a:rPr lang="fr-FR" sz="1000" dirty="0" err="1">
                <a:latin typeface="Gotham Narrow Book" pitchFamily="2" charset="0"/>
              </a:rPr>
              <a:t>aut</a:t>
            </a:r>
            <a:r>
              <a:rPr lang="fr-FR" sz="1000" dirty="0">
                <a:latin typeface="Gotham Narrow Book" pitchFamily="2" charset="0"/>
              </a:rPr>
              <a:t> </a:t>
            </a:r>
            <a:r>
              <a:rPr lang="fr-FR" sz="1000" dirty="0" err="1">
                <a:latin typeface="Gotham Narrow Book" pitchFamily="2" charset="0"/>
              </a:rPr>
              <a:t>perio</a:t>
            </a:r>
            <a:r>
              <a:rPr lang="fr-FR" sz="1000" dirty="0">
                <a:latin typeface="Gotham Narrow Book" pitchFamily="2" charset="0"/>
              </a:rPr>
              <a:t> </a:t>
            </a:r>
            <a:r>
              <a:rPr lang="fr-FR" sz="1000" dirty="0" err="1">
                <a:latin typeface="Gotham Narrow Book" pitchFamily="2" charset="0"/>
              </a:rPr>
              <a:t>ipsus</a:t>
            </a:r>
            <a:r>
              <a:rPr lang="fr-FR" sz="1000" dirty="0">
                <a:latin typeface="Gotham Narrow Book" pitchFamily="2" charset="0"/>
              </a:rPr>
              <a:t> </a:t>
            </a:r>
            <a:r>
              <a:rPr lang="fr-FR" sz="1000" dirty="0" err="1">
                <a:latin typeface="Gotham Narrow Book" pitchFamily="2" charset="0"/>
              </a:rPr>
              <a:t>del</a:t>
            </a:r>
            <a:r>
              <a:rPr lang="fr-FR" sz="1000" dirty="0">
                <a:latin typeface="Gotham Narrow Book" pitchFamily="2" charset="0"/>
              </a:rPr>
              <a:t> </a:t>
            </a:r>
            <a:r>
              <a:rPr lang="fr-FR" sz="1000" dirty="0" err="1">
                <a:latin typeface="Gotham Narrow Book" pitchFamily="2" charset="0"/>
              </a:rPr>
              <a:t>eos</a:t>
            </a:r>
            <a:r>
              <a:rPr lang="fr-FR" sz="1000" dirty="0">
                <a:latin typeface="Gotham Narrow Book" pitchFamily="2" charset="0"/>
              </a:rPr>
              <a:t> mil </a:t>
            </a:r>
            <a:r>
              <a:rPr lang="fr-FR" sz="1000" dirty="0" err="1">
                <a:latin typeface="Gotham Narrow Book" pitchFamily="2" charset="0"/>
              </a:rPr>
              <a:t>ipient</a:t>
            </a:r>
            <a:r>
              <a:rPr lang="fr-FR" sz="1000" dirty="0">
                <a:latin typeface="Gotham Narrow Book" pitchFamily="2" charset="0"/>
              </a:rPr>
              <a:t> </a:t>
            </a:r>
            <a:r>
              <a:rPr lang="fr-FR" sz="1000" dirty="0" err="1">
                <a:latin typeface="Gotham Narrow Book" pitchFamily="2" charset="0"/>
              </a:rPr>
              <a:t>velest</a:t>
            </a:r>
            <a:r>
              <a:rPr lang="fr-FR" sz="1000" dirty="0">
                <a:latin typeface="Gotham Narrow Book" pitchFamily="2" charset="0"/>
              </a:rPr>
              <a:t> id </a:t>
            </a:r>
            <a:r>
              <a:rPr lang="fr-FR" sz="1000" dirty="0" err="1">
                <a:latin typeface="Gotham Narrow Book" pitchFamily="2" charset="0"/>
              </a:rPr>
              <a:t>ene</a:t>
            </a:r>
            <a:r>
              <a:rPr lang="fr-FR" sz="1000" dirty="0">
                <a:latin typeface="Gotham Narrow Book" pitchFamily="2" charset="0"/>
              </a:rPr>
              <a:t> </a:t>
            </a:r>
            <a:r>
              <a:rPr lang="fr-FR" sz="1000" dirty="0" err="1">
                <a:latin typeface="Gotham Narrow Book" pitchFamily="2" charset="0"/>
              </a:rPr>
              <a:t>voluptat</a:t>
            </a:r>
            <a:r>
              <a:rPr lang="fr-FR" sz="1000" dirty="0">
                <a:latin typeface="Gotham Narrow Book" pitchFamily="2" charset="0"/>
              </a:rPr>
              <a:t> </a:t>
            </a:r>
            <a:r>
              <a:rPr lang="fr-FR" sz="1000" dirty="0" err="1">
                <a:latin typeface="Gotham Narrow Book" pitchFamily="2" charset="0"/>
              </a:rPr>
              <a:t>iumquunt</a:t>
            </a:r>
            <a:r>
              <a:rPr lang="fr-FR" sz="1000" dirty="0">
                <a:latin typeface="Gotham Narrow Book" pitchFamily="2" charset="0"/>
              </a:rPr>
              <a:t>.</a:t>
            </a:r>
          </a:p>
          <a:p>
            <a:pPr algn="l"/>
            <a:endParaRPr lang="fr-FR" sz="1000" dirty="0">
              <a:latin typeface="Gotham Narrow Book" pitchFamily="2" charset="0"/>
            </a:endParaRPr>
          </a:p>
          <a:p>
            <a:pPr algn="l"/>
            <a:br>
              <a:rPr lang="fr-FR" sz="1200" dirty="0">
                <a:solidFill>
                  <a:srgbClr val="00B0F0"/>
                </a:solidFill>
                <a:latin typeface="Gotham Narrow Book" pitchFamily="2" charset="0"/>
              </a:rPr>
            </a:br>
            <a:r>
              <a:rPr lang="fr-FR" sz="1200" b="1" dirty="0" err="1">
                <a:solidFill>
                  <a:srgbClr val="00B0F0"/>
                </a:solidFill>
                <a:latin typeface="Gotham Narrow Bold" pitchFamily="2" charset="0"/>
              </a:rPr>
              <a:t>Parciet</a:t>
            </a:r>
            <a:r>
              <a:rPr lang="fr-FR" sz="1200" b="1" dirty="0">
                <a:solidFill>
                  <a:srgbClr val="00B0F0"/>
                </a:solidFill>
                <a:latin typeface="Gotham Narrow Bold" pitchFamily="2" charset="0"/>
              </a:rPr>
              <a:t> </a:t>
            </a:r>
            <a:r>
              <a:rPr lang="fr-FR" sz="1200" b="1" dirty="0" err="1">
                <a:solidFill>
                  <a:srgbClr val="00B0F0"/>
                </a:solidFill>
                <a:latin typeface="Gotham Narrow Bold" pitchFamily="2" charset="0"/>
              </a:rPr>
              <a:t>ea</a:t>
            </a:r>
            <a:r>
              <a:rPr lang="fr-FR" sz="1200" b="1" dirty="0">
                <a:solidFill>
                  <a:srgbClr val="00B0F0"/>
                </a:solidFill>
                <a:latin typeface="Gotham Narrow Bold" pitchFamily="2" charset="0"/>
              </a:rPr>
              <a:t> </a:t>
            </a:r>
            <a:r>
              <a:rPr lang="fr-FR" sz="1200" b="1" dirty="0" err="1">
                <a:solidFill>
                  <a:srgbClr val="00B0F0"/>
                </a:solidFill>
                <a:latin typeface="Gotham Narrow Bold" pitchFamily="2" charset="0"/>
              </a:rPr>
              <a:t>im</a:t>
            </a:r>
            <a:r>
              <a:rPr lang="fr-FR" sz="1200" b="1" dirty="0">
                <a:solidFill>
                  <a:srgbClr val="00B0F0"/>
                </a:solidFill>
                <a:latin typeface="Gotham Narrow Bold" pitchFamily="2" charset="0"/>
              </a:rPr>
              <a:t> </a:t>
            </a:r>
            <a:r>
              <a:rPr lang="fr-FR" sz="1200" b="1" dirty="0" err="1">
                <a:solidFill>
                  <a:srgbClr val="00B0F0"/>
                </a:solidFill>
                <a:latin typeface="Gotham Narrow Bold" pitchFamily="2" charset="0"/>
              </a:rPr>
              <a:t>eventiae</a:t>
            </a:r>
            <a:r>
              <a:rPr lang="fr-FR" sz="1200" b="1" dirty="0">
                <a:solidFill>
                  <a:srgbClr val="00B0F0"/>
                </a:solidFill>
                <a:latin typeface="Gotham Narrow Bold" pitchFamily="2" charset="0"/>
              </a:rPr>
              <a:t> </a:t>
            </a:r>
            <a:r>
              <a:rPr lang="fr-FR" sz="1200" b="1" dirty="0" err="1">
                <a:solidFill>
                  <a:srgbClr val="00B0F0"/>
                </a:solidFill>
                <a:latin typeface="Gotham Narrow Bold" pitchFamily="2" charset="0"/>
              </a:rPr>
              <a:t>volupta</a:t>
            </a:r>
            <a:r>
              <a:rPr lang="fr-FR" sz="1200" b="1" dirty="0">
                <a:solidFill>
                  <a:srgbClr val="00B0F0"/>
                </a:solidFill>
                <a:latin typeface="Gotham Narrow Bold" pitchFamily="2" charset="0"/>
              </a:rPr>
              <a:t> </a:t>
            </a:r>
          </a:p>
          <a:p>
            <a:pPr algn="l"/>
            <a:endParaRPr lang="fr-FR" sz="1000" dirty="0">
              <a:latin typeface="Gotham Narrow Book" pitchFamily="2" charset="0"/>
            </a:endParaRPr>
          </a:p>
          <a:p>
            <a:pPr algn="l"/>
            <a:r>
              <a:rPr lang="fr-FR" sz="1000" dirty="0" err="1">
                <a:latin typeface="Gotham Narrow Book" pitchFamily="2" charset="0"/>
              </a:rPr>
              <a:t>Tendion</a:t>
            </a:r>
            <a:r>
              <a:rPr lang="fr-FR" sz="1000" dirty="0">
                <a:latin typeface="Gotham Narrow Book" pitchFamily="2" charset="0"/>
              </a:rPr>
              <a:t> </a:t>
            </a:r>
            <a:r>
              <a:rPr lang="fr-FR" sz="1000" dirty="0" err="1">
                <a:latin typeface="Gotham Narrow Book" pitchFamily="2" charset="0"/>
              </a:rPr>
              <a:t>sequaecta</a:t>
            </a:r>
            <a:r>
              <a:rPr lang="fr-FR" sz="1000" dirty="0">
                <a:latin typeface="Gotham Narrow Book" pitchFamily="2" charset="0"/>
              </a:rPr>
              <a:t> </a:t>
            </a:r>
            <a:r>
              <a:rPr lang="fr-FR" sz="1000" dirty="0" err="1">
                <a:latin typeface="Gotham Narrow Book" pitchFamily="2" charset="0"/>
              </a:rPr>
              <a:t>ipsa</a:t>
            </a:r>
            <a:r>
              <a:rPr lang="fr-FR" sz="1000" dirty="0">
                <a:latin typeface="Gotham Narrow Book" pitchFamily="2" charset="0"/>
              </a:rPr>
              <a:t> </a:t>
            </a:r>
            <a:r>
              <a:rPr lang="fr-FR" sz="1000" dirty="0" err="1">
                <a:latin typeface="Gotham Narrow Book" pitchFamily="2" charset="0"/>
              </a:rPr>
              <a:t>voluptium</a:t>
            </a:r>
            <a:r>
              <a:rPr lang="fr-FR" sz="1000" dirty="0">
                <a:latin typeface="Gotham Narrow Book" pitchFamily="2" charset="0"/>
              </a:rPr>
              <a:t> </a:t>
            </a:r>
            <a:r>
              <a:rPr lang="fr-FR" sz="1000" dirty="0" err="1">
                <a:latin typeface="Gotham Narrow Book" pitchFamily="2" charset="0"/>
              </a:rPr>
              <a:t>ima</a:t>
            </a:r>
            <a:r>
              <a:rPr lang="fr-FR" sz="1000" dirty="0">
                <a:latin typeface="Gotham Narrow Book" pitchFamily="2" charset="0"/>
              </a:rPr>
              <a:t> </a:t>
            </a:r>
            <a:r>
              <a:rPr lang="fr-FR" sz="1000" dirty="0" err="1">
                <a:latin typeface="Gotham Narrow Book" pitchFamily="2" charset="0"/>
              </a:rPr>
              <a:t>solorpo</a:t>
            </a:r>
            <a:r>
              <a:rPr lang="fr-FR" sz="1000" dirty="0">
                <a:latin typeface="Gotham Narrow Book" pitchFamily="2" charset="0"/>
              </a:rPr>
              <a:t> </a:t>
            </a:r>
            <a:r>
              <a:rPr lang="fr-FR" sz="1000" dirty="0" err="1">
                <a:latin typeface="Gotham Narrow Book" pitchFamily="2" charset="0"/>
              </a:rPr>
              <a:t>restem</a:t>
            </a:r>
            <a:r>
              <a:rPr lang="fr-FR" sz="1000" dirty="0">
                <a:latin typeface="Gotham Narrow Book" pitchFamily="2" charset="0"/>
              </a:rPr>
              <a:t> </a:t>
            </a:r>
            <a:r>
              <a:rPr lang="fr-FR" sz="1000" dirty="0" err="1">
                <a:latin typeface="Gotham Narrow Book" pitchFamily="2" charset="0"/>
              </a:rPr>
              <a:t>dias</a:t>
            </a:r>
            <a:r>
              <a:rPr lang="fr-FR" sz="1000" dirty="0">
                <a:latin typeface="Gotham Narrow Book" pitchFamily="2" charset="0"/>
              </a:rPr>
              <a:t> ut </a:t>
            </a:r>
            <a:r>
              <a:rPr lang="fr-FR" sz="1000" dirty="0" err="1">
                <a:latin typeface="Gotham Narrow Book" pitchFamily="2" charset="0"/>
              </a:rPr>
              <a:t>alit</a:t>
            </a:r>
            <a:r>
              <a:rPr lang="fr-FR" sz="1000" dirty="0">
                <a:latin typeface="Gotham Narrow Book" pitchFamily="2" charset="0"/>
              </a:rPr>
              <a:t> </a:t>
            </a:r>
            <a:r>
              <a:rPr lang="fr-FR" sz="1000" dirty="0" err="1">
                <a:latin typeface="Gotham Narrow Book" pitchFamily="2" charset="0"/>
              </a:rPr>
              <a:t>eos</a:t>
            </a:r>
            <a:r>
              <a:rPr lang="fr-FR" sz="1000" dirty="0">
                <a:latin typeface="Gotham Narrow Book" pitchFamily="2" charset="0"/>
              </a:rPr>
              <a:t> </a:t>
            </a:r>
            <a:r>
              <a:rPr lang="fr-FR" sz="1000" dirty="0" err="1">
                <a:latin typeface="Gotham Narrow Book" pitchFamily="2" charset="0"/>
              </a:rPr>
              <a:t>quam</a:t>
            </a:r>
            <a:r>
              <a:rPr lang="fr-FR" sz="1000" dirty="0">
                <a:latin typeface="Gotham Narrow Book" pitchFamily="2" charset="0"/>
              </a:rPr>
              <a:t> ut que </a:t>
            </a:r>
            <a:r>
              <a:rPr lang="fr-FR" sz="1000" dirty="0" err="1">
                <a:latin typeface="Gotham Narrow Book" pitchFamily="2" charset="0"/>
              </a:rPr>
              <a:t>cusa</a:t>
            </a:r>
            <a:r>
              <a:rPr lang="fr-FR" sz="1000" dirty="0">
                <a:latin typeface="Gotham Narrow Book" pitchFamily="2" charset="0"/>
              </a:rPr>
              <a:t> id </a:t>
            </a:r>
            <a:r>
              <a:rPr lang="fr-FR" sz="1000" dirty="0" err="1">
                <a:latin typeface="Gotham Narrow Book" pitchFamily="2" charset="0"/>
              </a:rPr>
              <a:t>untem</a:t>
            </a:r>
            <a:r>
              <a:rPr lang="fr-FR" sz="1000" dirty="0">
                <a:latin typeface="Gotham Narrow Book" pitchFamily="2" charset="0"/>
              </a:rPr>
              <a:t> </a:t>
            </a:r>
            <a:r>
              <a:rPr lang="fr-FR" sz="1000" dirty="0" err="1">
                <a:latin typeface="Gotham Narrow Book" pitchFamily="2" charset="0"/>
              </a:rPr>
              <a:t>volora</a:t>
            </a:r>
            <a:r>
              <a:rPr lang="fr-FR" sz="1000" dirty="0">
                <a:latin typeface="Gotham Narrow Book" pitchFamily="2" charset="0"/>
              </a:rPr>
              <a:t> </a:t>
            </a:r>
            <a:r>
              <a:rPr lang="fr-FR" sz="1000" dirty="0" err="1">
                <a:latin typeface="Gotham Narrow Book" pitchFamily="2" charset="0"/>
              </a:rPr>
              <a:t>sedictia</a:t>
            </a:r>
            <a:r>
              <a:rPr lang="fr-FR" sz="1000" dirty="0">
                <a:latin typeface="Gotham Narrow Book" pitchFamily="2" charset="0"/>
              </a:rPr>
              <a:t> </a:t>
            </a:r>
            <a:r>
              <a:rPr lang="fr-FR" sz="1000" dirty="0" err="1">
                <a:latin typeface="Gotham Narrow Book" pitchFamily="2" charset="0"/>
              </a:rPr>
              <a:t>velit</a:t>
            </a:r>
            <a:r>
              <a:rPr lang="fr-FR" sz="1000" dirty="0">
                <a:latin typeface="Gotham Narrow Book" pitchFamily="2" charset="0"/>
              </a:rPr>
              <a:t> </a:t>
            </a:r>
            <a:r>
              <a:rPr lang="fr-FR" sz="1000" dirty="0" err="1">
                <a:latin typeface="Gotham Narrow Book" pitchFamily="2" charset="0"/>
              </a:rPr>
              <a:t>liquiae</a:t>
            </a:r>
            <a:r>
              <a:rPr lang="fr-FR" sz="1000" dirty="0">
                <a:latin typeface="Gotham Narrow Book" pitchFamily="2" charset="0"/>
              </a:rPr>
              <a:t> </a:t>
            </a:r>
            <a:r>
              <a:rPr lang="fr-FR" sz="1000" dirty="0" err="1">
                <a:latin typeface="Gotham Narrow Book" pitchFamily="2" charset="0"/>
              </a:rPr>
              <a:t>pratem</a:t>
            </a:r>
            <a:r>
              <a:rPr lang="fr-FR" sz="1000" dirty="0">
                <a:latin typeface="Gotham Narrow Book" pitchFamily="2" charset="0"/>
              </a:rPr>
              <a:t> rem </a:t>
            </a:r>
            <a:r>
              <a:rPr lang="fr-FR" sz="1000" dirty="0" err="1">
                <a:latin typeface="Gotham Narrow Book" pitchFamily="2" charset="0"/>
              </a:rPr>
              <a:t>aut</a:t>
            </a:r>
            <a:r>
              <a:rPr lang="fr-FR" sz="1000" dirty="0">
                <a:latin typeface="Gotham Narrow Book" pitchFamily="2" charset="0"/>
              </a:rPr>
              <a:t> </a:t>
            </a:r>
            <a:r>
              <a:rPr lang="fr-FR" sz="1000" dirty="0" err="1">
                <a:latin typeface="Gotham Narrow Book" pitchFamily="2" charset="0"/>
              </a:rPr>
              <a:t>fuga</a:t>
            </a:r>
            <a:r>
              <a:rPr lang="fr-FR" sz="1000" dirty="0">
                <a:latin typeface="Gotham Narrow Book" pitchFamily="2" charset="0"/>
              </a:rPr>
              <a:t>. </a:t>
            </a:r>
            <a:r>
              <a:rPr lang="fr-FR" sz="1000" dirty="0" err="1">
                <a:latin typeface="Gotham Narrow Book" pitchFamily="2" charset="0"/>
              </a:rPr>
              <a:t>Lestrum</a:t>
            </a:r>
            <a:r>
              <a:rPr lang="fr-FR" sz="1000" dirty="0">
                <a:latin typeface="Gotham Narrow Book" pitchFamily="2" charset="0"/>
              </a:rPr>
              <a:t> </a:t>
            </a:r>
            <a:r>
              <a:rPr lang="fr-FR" sz="1000" dirty="0" err="1">
                <a:latin typeface="Gotham Narrow Book" pitchFamily="2" charset="0"/>
              </a:rPr>
              <a:t>hicaecae</a:t>
            </a:r>
            <a:r>
              <a:rPr lang="fr-FR" sz="1000" dirty="0">
                <a:latin typeface="Gotham Narrow Book" pitchFamily="2" charset="0"/>
              </a:rPr>
              <a:t> </a:t>
            </a:r>
            <a:r>
              <a:rPr lang="fr-FR" sz="1000" dirty="0" err="1">
                <a:latin typeface="Gotham Narrow Book" pitchFamily="2" charset="0"/>
              </a:rPr>
              <a:t>porehendio</a:t>
            </a:r>
            <a:r>
              <a:rPr lang="fr-FR" sz="1000" dirty="0">
                <a:latin typeface="Gotham Narrow Book" pitchFamily="2" charset="0"/>
              </a:rPr>
              <a:t> </a:t>
            </a:r>
            <a:r>
              <a:rPr lang="fr-FR" sz="1000" dirty="0" err="1">
                <a:latin typeface="Gotham Narrow Book" pitchFamily="2" charset="0"/>
              </a:rPr>
              <a:t>doluptatas</a:t>
            </a:r>
            <a:r>
              <a:rPr lang="fr-FR" sz="1000" dirty="0">
                <a:latin typeface="Gotham Narrow Book" pitchFamily="2" charset="0"/>
              </a:rPr>
              <a:t> </a:t>
            </a:r>
            <a:r>
              <a:rPr lang="fr-FR" sz="1000" dirty="0" err="1">
                <a:latin typeface="Gotham Narrow Book" pitchFamily="2" charset="0"/>
              </a:rPr>
              <a:t>aut</a:t>
            </a:r>
            <a:r>
              <a:rPr lang="fr-FR" sz="1000" dirty="0">
                <a:latin typeface="Gotham Narrow Book" pitchFamily="2" charset="0"/>
              </a:rPr>
              <a:t> </a:t>
            </a:r>
            <a:r>
              <a:rPr lang="fr-FR" sz="1000" dirty="0" err="1">
                <a:latin typeface="Gotham Narrow Book" pitchFamily="2" charset="0"/>
              </a:rPr>
              <a:t>atum</a:t>
            </a:r>
            <a:r>
              <a:rPr lang="fr-FR" sz="1000" dirty="0">
                <a:latin typeface="Gotham Narrow Book" pitchFamily="2" charset="0"/>
              </a:rPr>
              <a:t> </a:t>
            </a:r>
            <a:r>
              <a:rPr lang="fr-FR" sz="1000" dirty="0" err="1">
                <a:latin typeface="Gotham Narrow Book" pitchFamily="2" charset="0"/>
              </a:rPr>
              <a:t>inciate</a:t>
            </a:r>
            <a:r>
              <a:rPr lang="fr-FR" sz="1000" dirty="0">
                <a:latin typeface="Gotham Narrow Book" pitchFamily="2" charset="0"/>
              </a:rPr>
              <a:t> </a:t>
            </a:r>
            <a:r>
              <a:rPr lang="fr-FR" sz="1000" dirty="0" err="1">
                <a:latin typeface="Gotham Narrow Book" pitchFamily="2" charset="0"/>
              </a:rPr>
              <a:t>necupis</a:t>
            </a:r>
            <a:r>
              <a:rPr lang="fr-FR" sz="1000" dirty="0">
                <a:latin typeface="Gotham Narrow Book" pitchFamily="2" charset="0"/>
              </a:rPr>
              <a:t> </a:t>
            </a:r>
            <a:r>
              <a:rPr lang="fr-FR" sz="1000" dirty="0" err="1">
                <a:latin typeface="Gotham Narrow Book" pitchFamily="2" charset="0"/>
              </a:rPr>
              <a:t>sum</a:t>
            </a:r>
            <a:r>
              <a:rPr lang="fr-FR" sz="1000" dirty="0">
                <a:latin typeface="Gotham Narrow Book" pitchFamily="2" charset="0"/>
              </a:rPr>
              <a:t> </a:t>
            </a:r>
            <a:r>
              <a:rPr lang="fr-FR" sz="1000" dirty="0" err="1">
                <a:latin typeface="Gotham Narrow Book" pitchFamily="2" charset="0"/>
              </a:rPr>
              <a:t>fuga</a:t>
            </a:r>
            <a:r>
              <a:rPr lang="fr-FR" sz="1000" dirty="0">
                <a:latin typeface="Gotham Narrow Book" pitchFamily="2" charset="0"/>
              </a:rPr>
              <a:t>. </a:t>
            </a:r>
            <a:r>
              <a:rPr lang="fr-FR" sz="1000" dirty="0" err="1">
                <a:latin typeface="Gotham Narrow Book" pitchFamily="2" charset="0"/>
              </a:rPr>
              <a:t>Ibus</a:t>
            </a:r>
            <a:r>
              <a:rPr lang="fr-FR" sz="1000" dirty="0">
                <a:latin typeface="Gotham Narrow Book" pitchFamily="2" charset="0"/>
              </a:rPr>
              <a:t> </a:t>
            </a:r>
            <a:r>
              <a:rPr lang="fr-FR" sz="1000" dirty="0" err="1">
                <a:latin typeface="Gotham Narrow Book" pitchFamily="2" charset="0"/>
              </a:rPr>
              <a:t>sunti</a:t>
            </a:r>
            <a:r>
              <a:rPr lang="fr-FR" sz="1000" dirty="0">
                <a:latin typeface="Gotham Narrow Book" pitchFamily="2" charset="0"/>
              </a:rPr>
              <a:t> </a:t>
            </a:r>
            <a:r>
              <a:rPr lang="fr-FR" sz="1000" dirty="0" err="1">
                <a:latin typeface="Gotham Narrow Book" pitchFamily="2" charset="0"/>
              </a:rPr>
              <a:t>optate</a:t>
            </a:r>
            <a:r>
              <a:rPr lang="fr-FR" sz="1000" dirty="0">
                <a:latin typeface="Gotham Narrow Book" pitchFamily="2" charset="0"/>
              </a:rPr>
              <a:t> </a:t>
            </a:r>
            <a:r>
              <a:rPr lang="fr-FR" sz="1000" dirty="0" err="1">
                <a:latin typeface="Gotham Narrow Book" pitchFamily="2" charset="0"/>
              </a:rPr>
              <a:t>prem</a:t>
            </a:r>
            <a:r>
              <a:rPr lang="fr-FR" sz="1000" dirty="0">
                <a:latin typeface="Gotham Narrow Book" pitchFamily="2" charset="0"/>
              </a:rPr>
              <a:t> </a:t>
            </a:r>
            <a:r>
              <a:rPr lang="fr-FR" sz="1000" dirty="0" err="1">
                <a:latin typeface="Gotham Narrow Book" pitchFamily="2" charset="0"/>
              </a:rPr>
              <a:t>is</a:t>
            </a:r>
            <a:r>
              <a:rPr lang="fr-FR" sz="1000" dirty="0">
                <a:latin typeface="Gotham Narrow Book" pitchFamily="2" charset="0"/>
              </a:rPr>
              <a:t> quo </a:t>
            </a:r>
            <a:r>
              <a:rPr lang="fr-FR" sz="1000" dirty="0" err="1">
                <a:latin typeface="Gotham Narrow Book" pitchFamily="2" charset="0"/>
              </a:rPr>
              <a:t>blant</a:t>
            </a:r>
            <a:r>
              <a:rPr lang="fr-FR" sz="1000" dirty="0">
                <a:latin typeface="Gotham Narrow Book" pitchFamily="2" charset="0"/>
              </a:rPr>
              <a:t> </a:t>
            </a:r>
            <a:r>
              <a:rPr lang="fr-FR" sz="1000" dirty="0" err="1">
                <a:latin typeface="Gotham Narrow Book" pitchFamily="2" charset="0"/>
              </a:rPr>
              <a:t>ulpa</a:t>
            </a:r>
            <a:r>
              <a:rPr lang="fr-FR" sz="1000" dirty="0">
                <a:latin typeface="Gotham Narrow Book" pitchFamily="2" charset="0"/>
              </a:rPr>
              <a:t> </a:t>
            </a:r>
            <a:r>
              <a:rPr lang="fr-FR" sz="1000" dirty="0" err="1">
                <a:latin typeface="Gotham Narrow Book" pitchFamily="2" charset="0"/>
              </a:rPr>
              <a:t>cusda</a:t>
            </a:r>
            <a:r>
              <a:rPr lang="fr-FR" sz="1000" dirty="0">
                <a:latin typeface="Gotham Narrow Book" pitchFamily="2" charset="0"/>
              </a:rPr>
              <a:t> </a:t>
            </a:r>
            <a:r>
              <a:rPr lang="fr-FR" sz="1000" dirty="0" err="1">
                <a:latin typeface="Gotham Narrow Book" pitchFamily="2" charset="0"/>
              </a:rPr>
              <a:t>nonsed</a:t>
            </a:r>
            <a:r>
              <a:rPr lang="fr-FR" sz="1000" dirty="0">
                <a:latin typeface="Gotham Narrow Book" pitchFamily="2" charset="0"/>
              </a:rPr>
              <a:t> est </a:t>
            </a:r>
            <a:r>
              <a:rPr lang="fr-FR" sz="1000" dirty="0" err="1">
                <a:latin typeface="Gotham Narrow Book" pitchFamily="2" charset="0"/>
              </a:rPr>
              <a:t>fugitias</a:t>
            </a:r>
            <a:r>
              <a:rPr lang="fr-FR" sz="1000" dirty="0">
                <a:latin typeface="Gotham Narrow Book" pitchFamily="2" charset="0"/>
              </a:rPr>
              <a:t> </a:t>
            </a:r>
            <a:r>
              <a:rPr lang="fr-FR" sz="1000" dirty="0" err="1">
                <a:latin typeface="Gotham Narrow Book" pitchFamily="2" charset="0"/>
              </a:rPr>
              <a:t>aut</a:t>
            </a:r>
            <a:r>
              <a:rPr lang="fr-FR" sz="1000" dirty="0">
                <a:latin typeface="Gotham Narrow Book" pitchFamily="2" charset="0"/>
              </a:rPr>
              <a:t> a a </a:t>
            </a:r>
            <a:r>
              <a:rPr lang="fr-FR" sz="1000" dirty="0" err="1">
                <a:latin typeface="Gotham Narrow Book" pitchFamily="2" charset="0"/>
              </a:rPr>
              <a:t>nonsequodi</a:t>
            </a:r>
            <a:r>
              <a:rPr lang="fr-FR" sz="1000" dirty="0">
                <a:latin typeface="Gotham Narrow Book" pitchFamily="2" charset="0"/>
              </a:rPr>
              <a:t> </a:t>
            </a:r>
            <a:r>
              <a:rPr lang="fr-FR" sz="1000" dirty="0" err="1">
                <a:latin typeface="Gotham Narrow Book" pitchFamily="2" charset="0"/>
              </a:rPr>
              <a:t>ute</a:t>
            </a:r>
            <a:r>
              <a:rPr lang="fr-FR" sz="1000" dirty="0">
                <a:latin typeface="Gotham Narrow Book" pitchFamily="2" charset="0"/>
              </a:rPr>
              <a:t> </a:t>
            </a:r>
            <a:r>
              <a:rPr lang="fr-FR" sz="1000" dirty="0" err="1">
                <a:latin typeface="Gotham Narrow Book" pitchFamily="2" charset="0"/>
              </a:rPr>
              <a:t>perem</a:t>
            </a:r>
            <a:r>
              <a:rPr lang="fr-FR" sz="1000" dirty="0">
                <a:latin typeface="Gotham Narrow Book" pitchFamily="2" charset="0"/>
              </a:rPr>
              <a:t> </a:t>
            </a:r>
            <a:r>
              <a:rPr lang="fr-FR" sz="1000" dirty="0" err="1">
                <a:latin typeface="Gotham Narrow Book" pitchFamily="2" charset="0"/>
              </a:rPr>
              <a:t>consene</a:t>
            </a:r>
            <a:r>
              <a:rPr lang="fr-FR" sz="1000" dirty="0">
                <a:latin typeface="Gotham Narrow Book" pitchFamily="2" charset="0"/>
              </a:rPr>
              <a:t> </a:t>
            </a:r>
            <a:r>
              <a:rPr lang="fr-FR" sz="1000" dirty="0" err="1">
                <a:latin typeface="Gotham Narrow Book" pitchFamily="2" charset="0"/>
              </a:rPr>
              <a:t>sequam</a:t>
            </a:r>
            <a:r>
              <a:rPr lang="fr-FR" sz="1000" dirty="0">
                <a:latin typeface="Gotham Narrow Book" pitchFamily="2" charset="0"/>
              </a:rPr>
              <a:t> </a:t>
            </a:r>
            <a:r>
              <a:rPr lang="fr-FR" sz="1000" dirty="0" err="1">
                <a:latin typeface="Gotham Narrow Book" pitchFamily="2" charset="0"/>
              </a:rPr>
              <a:t>utectum</a:t>
            </a:r>
            <a:r>
              <a:rPr lang="fr-FR" sz="1000" dirty="0">
                <a:latin typeface="Gotham Narrow Book" pitchFamily="2" charset="0"/>
              </a:rPr>
              <a:t> </a:t>
            </a:r>
            <a:r>
              <a:rPr lang="fr-FR" sz="1000" dirty="0" err="1">
                <a:latin typeface="Gotham Narrow Book" pitchFamily="2" charset="0"/>
              </a:rPr>
              <a:t>nobitatem</a:t>
            </a:r>
            <a:r>
              <a:rPr lang="fr-FR" sz="1000" dirty="0">
                <a:latin typeface="Gotham Narrow Book" pitchFamily="2" charset="0"/>
              </a:rPr>
              <a:t> </a:t>
            </a:r>
            <a:r>
              <a:rPr lang="fr-FR" sz="1000" dirty="0" err="1">
                <a:latin typeface="Gotham Narrow Book" pitchFamily="2" charset="0"/>
              </a:rPr>
              <a:t>reium</a:t>
            </a:r>
            <a:r>
              <a:rPr lang="fr-FR" sz="1000" dirty="0">
                <a:latin typeface="Gotham Narrow Book" pitchFamily="2" charset="0"/>
              </a:rPr>
              <a:t> </a:t>
            </a:r>
            <a:r>
              <a:rPr lang="fr-FR" sz="1000" dirty="0" err="1">
                <a:latin typeface="Gotham Narrow Book" pitchFamily="2" charset="0"/>
              </a:rPr>
              <a:t>re</a:t>
            </a:r>
            <a:r>
              <a:rPr lang="fr-FR" sz="1000" dirty="0">
                <a:latin typeface="Gotham Narrow Book" pitchFamily="2" charset="0"/>
              </a:rPr>
              <a:t> diam que </a:t>
            </a:r>
            <a:r>
              <a:rPr lang="fr-FR" sz="1000" dirty="0" err="1">
                <a:latin typeface="Gotham Narrow Book" pitchFamily="2" charset="0"/>
              </a:rPr>
              <a:t>aut</a:t>
            </a:r>
            <a:r>
              <a:rPr lang="fr-FR" sz="1000" dirty="0">
                <a:latin typeface="Gotham Narrow Book" pitchFamily="2" charset="0"/>
              </a:rPr>
              <a:t> </a:t>
            </a:r>
            <a:r>
              <a:rPr lang="fr-FR" sz="1000" dirty="0" err="1">
                <a:latin typeface="Gotham Narrow Book" pitchFamily="2" charset="0"/>
              </a:rPr>
              <a:t>andipid</a:t>
            </a:r>
            <a:r>
              <a:rPr lang="fr-FR" sz="1000" dirty="0">
                <a:latin typeface="Gotham Narrow Book" pitchFamily="2" charset="0"/>
              </a:rPr>
              <a:t> </a:t>
            </a:r>
            <a:r>
              <a:rPr lang="fr-FR" sz="1000" dirty="0" err="1">
                <a:latin typeface="Gotham Narrow Book" pitchFamily="2" charset="0"/>
              </a:rPr>
              <a:t>ucient</a:t>
            </a:r>
            <a:r>
              <a:rPr lang="fr-FR" sz="1000" dirty="0">
                <a:latin typeface="Gotham Narrow Book" pitchFamily="2" charset="0"/>
              </a:rPr>
              <a:t>, </a:t>
            </a:r>
            <a:r>
              <a:rPr lang="fr-FR" sz="1000" dirty="0" err="1">
                <a:latin typeface="Gotham Narrow Book" pitchFamily="2" charset="0"/>
              </a:rPr>
              <a:t>cus</a:t>
            </a:r>
            <a:r>
              <a:rPr lang="fr-FR" sz="1000" dirty="0">
                <a:latin typeface="Gotham Narrow Book" pitchFamily="2" charset="0"/>
              </a:rPr>
              <a:t>, </a:t>
            </a:r>
            <a:r>
              <a:rPr lang="fr-FR" sz="1000" dirty="0" err="1">
                <a:latin typeface="Gotham Narrow Book" pitchFamily="2" charset="0"/>
              </a:rPr>
              <a:t>iunt</a:t>
            </a:r>
            <a:r>
              <a:rPr lang="fr-FR" sz="1000" dirty="0">
                <a:latin typeface="Gotham Narrow Book" pitchFamily="2" charset="0"/>
              </a:rPr>
              <a:t> </a:t>
            </a:r>
            <a:r>
              <a:rPr lang="fr-FR" sz="1000" dirty="0" err="1">
                <a:latin typeface="Gotham Narrow Book" pitchFamily="2" charset="0"/>
              </a:rPr>
              <a:t>fuga</a:t>
            </a:r>
            <a:r>
              <a:rPr lang="fr-FR" sz="1000" dirty="0">
                <a:latin typeface="Gotham Narrow Book" pitchFamily="2" charset="0"/>
              </a:rPr>
              <a:t>. Et </a:t>
            </a:r>
            <a:r>
              <a:rPr lang="fr-FR" sz="1000" dirty="0" err="1">
                <a:latin typeface="Gotham Narrow Book" pitchFamily="2" charset="0"/>
              </a:rPr>
              <a:t>am</a:t>
            </a:r>
            <a:r>
              <a:rPr lang="fr-FR" sz="1000" dirty="0">
                <a:latin typeface="Gotham Narrow Book" pitchFamily="2" charset="0"/>
              </a:rPr>
              <a:t>, </a:t>
            </a:r>
            <a:r>
              <a:rPr lang="fr-FR" sz="1000" dirty="0" err="1">
                <a:latin typeface="Gotham Narrow Book" pitchFamily="2" charset="0"/>
              </a:rPr>
              <a:t>suntium</a:t>
            </a:r>
            <a:r>
              <a:rPr lang="fr-FR" sz="1000" dirty="0">
                <a:latin typeface="Gotham Narrow Book" pitchFamily="2" charset="0"/>
              </a:rPr>
              <a:t> </a:t>
            </a:r>
            <a:r>
              <a:rPr lang="fr-FR" sz="1000" dirty="0" err="1">
                <a:latin typeface="Gotham Narrow Book" pitchFamily="2" charset="0"/>
              </a:rPr>
              <a:t>dolesto</a:t>
            </a:r>
            <a:r>
              <a:rPr lang="fr-FR" sz="1000" dirty="0">
                <a:latin typeface="Gotham Narrow Book" pitchFamily="2" charset="0"/>
              </a:rPr>
              <a:t> </a:t>
            </a:r>
            <a:r>
              <a:rPr lang="fr-FR" sz="1000" dirty="0" err="1">
                <a:latin typeface="Gotham Narrow Book" pitchFamily="2" charset="0"/>
              </a:rPr>
              <a:t>taquame</a:t>
            </a:r>
            <a:r>
              <a:rPr lang="fr-FR" sz="1000" dirty="0">
                <a:latin typeface="Gotham Narrow Book" pitchFamily="2" charset="0"/>
              </a:rPr>
              <a:t> </a:t>
            </a:r>
            <a:r>
              <a:rPr lang="fr-FR" sz="1000" dirty="0" err="1">
                <a:latin typeface="Gotham Narrow Book" pitchFamily="2" charset="0"/>
              </a:rPr>
              <a:t>nectes</a:t>
            </a:r>
            <a:r>
              <a:rPr lang="fr-FR" sz="1000" dirty="0">
                <a:latin typeface="Gotham Narrow Book" pitchFamily="2" charset="0"/>
              </a:rPr>
              <a:t> si </a:t>
            </a:r>
            <a:r>
              <a:rPr lang="fr-FR" sz="1000" dirty="0" err="1">
                <a:latin typeface="Gotham Narrow Book" pitchFamily="2" charset="0"/>
              </a:rPr>
              <a:t>reris</a:t>
            </a:r>
            <a:r>
              <a:rPr lang="fr-FR" sz="1000" dirty="0">
                <a:latin typeface="Gotham Narrow Book" pitchFamily="2" charset="0"/>
              </a:rPr>
              <a:t> </a:t>
            </a:r>
            <a:r>
              <a:rPr lang="fr-FR" sz="1000" dirty="0" err="1">
                <a:latin typeface="Gotham Narrow Book" pitchFamily="2" charset="0"/>
              </a:rPr>
              <a:t>dolor</a:t>
            </a:r>
            <a:r>
              <a:rPr lang="fr-FR" sz="1000" dirty="0">
                <a:latin typeface="Gotham Narrow Book" pitchFamily="2" charset="0"/>
              </a:rPr>
              <a:t> </a:t>
            </a:r>
            <a:r>
              <a:rPr lang="fr-FR" sz="1000" dirty="0" err="1">
                <a:latin typeface="Gotham Narrow Book" pitchFamily="2" charset="0"/>
              </a:rPr>
              <a:t>maximus</a:t>
            </a:r>
            <a:r>
              <a:rPr lang="fr-FR" sz="1000" dirty="0">
                <a:latin typeface="Gotham Narrow Book" pitchFamily="2" charset="0"/>
              </a:rPr>
              <a:t>, </a:t>
            </a:r>
            <a:r>
              <a:rPr lang="fr-FR" sz="1000" dirty="0" err="1">
                <a:latin typeface="Gotham Narrow Book" pitchFamily="2" charset="0"/>
              </a:rPr>
              <a:t>ulloreperi</a:t>
            </a:r>
            <a:r>
              <a:rPr lang="fr-FR" sz="1000" dirty="0">
                <a:latin typeface="Gotham Narrow Book" pitchFamily="2" charset="0"/>
              </a:rPr>
              <a:t> a que </a:t>
            </a:r>
            <a:r>
              <a:rPr lang="fr-FR" sz="1000" dirty="0" err="1">
                <a:latin typeface="Gotham Narrow Book" pitchFamily="2" charset="0"/>
              </a:rPr>
              <a:t>pelique</a:t>
            </a:r>
            <a:r>
              <a:rPr lang="fr-FR" sz="1000" dirty="0">
                <a:latin typeface="Gotham Narrow Book" pitchFamily="2" charset="0"/>
              </a:rPr>
              <a:t> </a:t>
            </a:r>
            <a:r>
              <a:rPr lang="fr-FR" sz="1000" dirty="0" err="1">
                <a:latin typeface="Gotham Narrow Book" pitchFamily="2" charset="0"/>
              </a:rPr>
              <a:t>omnim</a:t>
            </a:r>
            <a:r>
              <a:rPr lang="fr-FR" sz="1000" dirty="0">
                <a:latin typeface="Gotham Narrow Book" pitchFamily="2" charset="0"/>
              </a:rPr>
              <a:t> </a:t>
            </a:r>
            <a:r>
              <a:rPr lang="fr-FR" sz="1000" dirty="0" err="1">
                <a:latin typeface="Gotham Narrow Book" pitchFamily="2" charset="0"/>
              </a:rPr>
              <a:t>fuga</a:t>
            </a:r>
            <a:r>
              <a:rPr lang="fr-FR" sz="1000" dirty="0">
                <a:latin typeface="Gotham Narrow Book" pitchFamily="2" charset="0"/>
              </a:rPr>
              <a:t>. Hit pro</a:t>
            </a:r>
          </a:p>
          <a:p>
            <a:pPr algn="l"/>
            <a:endParaRPr lang="fr-FR" sz="1000" dirty="0">
              <a:latin typeface="Gotham Narrow Book" pitchFamily="2" charset="0"/>
            </a:endParaRPr>
          </a:p>
          <a:p>
            <a:pPr algn="l"/>
            <a:endParaRPr lang="fr-FR" sz="1000" dirty="0">
              <a:latin typeface="Gotham Narrow Book" pitchFamily="2" charset="0"/>
            </a:endParaRPr>
          </a:p>
          <a:p>
            <a:pPr algn="l"/>
            <a:r>
              <a:rPr lang="fr-FR" sz="1200" b="1" dirty="0" err="1">
                <a:solidFill>
                  <a:srgbClr val="00B0F0"/>
                </a:solidFill>
                <a:latin typeface="Gotham Narrow Bold" pitchFamily="2" charset="0"/>
              </a:rPr>
              <a:t>Parciet</a:t>
            </a:r>
            <a:r>
              <a:rPr lang="fr-FR" sz="1200" b="1" dirty="0">
                <a:solidFill>
                  <a:srgbClr val="00B0F0"/>
                </a:solidFill>
                <a:latin typeface="Gotham Narrow Bold" pitchFamily="2" charset="0"/>
              </a:rPr>
              <a:t> </a:t>
            </a:r>
            <a:r>
              <a:rPr lang="fr-FR" sz="1200" b="1" dirty="0" err="1">
                <a:solidFill>
                  <a:srgbClr val="00B0F0"/>
                </a:solidFill>
                <a:latin typeface="Gotham Narrow Bold" pitchFamily="2" charset="0"/>
              </a:rPr>
              <a:t>ea</a:t>
            </a:r>
            <a:r>
              <a:rPr lang="fr-FR" sz="1200" b="1" dirty="0">
                <a:solidFill>
                  <a:srgbClr val="00B0F0"/>
                </a:solidFill>
                <a:latin typeface="Gotham Narrow Bold" pitchFamily="2" charset="0"/>
              </a:rPr>
              <a:t> </a:t>
            </a:r>
            <a:r>
              <a:rPr lang="fr-FR" sz="1200" b="1" dirty="0" err="1">
                <a:solidFill>
                  <a:srgbClr val="00B0F0"/>
                </a:solidFill>
                <a:latin typeface="Gotham Narrow Bold" pitchFamily="2" charset="0"/>
              </a:rPr>
              <a:t>im</a:t>
            </a:r>
            <a:r>
              <a:rPr lang="fr-FR" sz="1200" b="1" dirty="0">
                <a:solidFill>
                  <a:srgbClr val="00B0F0"/>
                </a:solidFill>
                <a:latin typeface="Gotham Narrow Bold" pitchFamily="2" charset="0"/>
              </a:rPr>
              <a:t> </a:t>
            </a:r>
            <a:r>
              <a:rPr lang="fr-FR" sz="1200" b="1" dirty="0" err="1">
                <a:solidFill>
                  <a:srgbClr val="00B0F0"/>
                </a:solidFill>
                <a:latin typeface="Gotham Narrow Bold" pitchFamily="2" charset="0"/>
              </a:rPr>
              <a:t>eventiae</a:t>
            </a:r>
            <a:r>
              <a:rPr lang="fr-FR" sz="1200" b="1" dirty="0">
                <a:solidFill>
                  <a:srgbClr val="00B0F0"/>
                </a:solidFill>
                <a:latin typeface="Gotham Narrow Bold" pitchFamily="2" charset="0"/>
              </a:rPr>
              <a:t> </a:t>
            </a:r>
            <a:r>
              <a:rPr lang="fr-FR" sz="1200" b="1" dirty="0" err="1">
                <a:solidFill>
                  <a:srgbClr val="00B0F0"/>
                </a:solidFill>
                <a:latin typeface="Gotham Narrow Bold" pitchFamily="2" charset="0"/>
              </a:rPr>
              <a:t>volupta</a:t>
            </a:r>
            <a:r>
              <a:rPr lang="fr-FR" sz="1200" b="1" dirty="0">
                <a:solidFill>
                  <a:srgbClr val="00B0F0"/>
                </a:solidFill>
                <a:latin typeface="Gotham Narrow Bold" pitchFamily="2" charset="0"/>
              </a:rPr>
              <a:t> </a:t>
            </a:r>
          </a:p>
          <a:p>
            <a:pPr algn="l"/>
            <a:endParaRPr lang="fr-FR" sz="1000" dirty="0">
              <a:latin typeface="Gotham Narrow Book" pitchFamily="2" charset="0"/>
            </a:endParaRPr>
          </a:p>
          <a:p>
            <a:pPr algn="l"/>
            <a:r>
              <a:rPr lang="fr-FR" sz="1000" dirty="0" err="1">
                <a:latin typeface="Gotham Narrow Book" pitchFamily="2" charset="0"/>
              </a:rPr>
              <a:t>Tendion</a:t>
            </a:r>
            <a:r>
              <a:rPr lang="fr-FR" sz="1000" dirty="0">
                <a:latin typeface="Gotham Narrow Book" pitchFamily="2" charset="0"/>
              </a:rPr>
              <a:t> </a:t>
            </a:r>
            <a:r>
              <a:rPr lang="fr-FR" sz="1000" dirty="0" err="1">
                <a:latin typeface="Gotham Narrow Book" pitchFamily="2" charset="0"/>
              </a:rPr>
              <a:t>sequaecta</a:t>
            </a:r>
            <a:r>
              <a:rPr lang="fr-FR" sz="1000" dirty="0">
                <a:latin typeface="Gotham Narrow Book" pitchFamily="2" charset="0"/>
              </a:rPr>
              <a:t> </a:t>
            </a:r>
            <a:r>
              <a:rPr lang="fr-FR" sz="1000" dirty="0" err="1">
                <a:latin typeface="Gotham Narrow Book" pitchFamily="2" charset="0"/>
              </a:rPr>
              <a:t>ipsa</a:t>
            </a:r>
            <a:r>
              <a:rPr lang="fr-FR" sz="1000" dirty="0">
                <a:latin typeface="Gotham Narrow Book" pitchFamily="2" charset="0"/>
              </a:rPr>
              <a:t> </a:t>
            </a:r>
            <a:r>
              <a:rPr lang="fr-FR" sz="1000" dirty="0" err="1">
                <a:latin typeface="Gotham Narrow Book" pitchFamily="2" charset="0"/>
              </a:rPr>
              <a:t>voluptium</a:t>
            </a:r>
            <a:r>
              <a:rPr lang="fr-FR" sz="1000" dirty="0">
                <a:latin typeface="Gotham Narrow Book" pitchFamily="2" charset="0"/>
              </a:rPr>
              <a:t> </a:t>
            </a:r>
            <a:r>
              <a:rPr lang="fr-FR" sz="1000" dirty="0" err="1">
                <a:latin typeface="Gotham Narrow Book" pitchFamily="2" charset="0"/>
              </a:rPr>
              <a:t>ima</a:t>
            </a:r>
            <a:r>
              <a:rPr lang="fr-FR" sz="1000" dirty="0">
                <a:latin typeface="Gotham Narrow Book" pitchFamily="2" charset="0"/>
              </a:rPr>
              <a:t> </a:t>
            </a:r>
            <a:r>
              <a:rPr lang="fr-FR" sz="1000" dirty="0" err="1">
                <a:latin typeface="Gotham Narrow Book" pitchFamily="2" charset="0"/>
              </a:rPr>
              <a:t>solorpo</a:t>
            </a:r>
            <a:r>
              <a:rPr lang="fr-FR" sz="1000" dirty="0">
                <a:latin typeface="Gotham Narrow Book" pitchFamily="2" charset="0"/>
              </a:rPr>
              <a:t> </a:t>
            </a:r>
            <a:r>
              <a:rPr lang="fr-FR" sz="1000" dirty="0" err="1">
                <a:latin typeface="Gotham Narrow Book" pitchFamily="2" charset="0"/>
              </a:rPr>
              <a:t>restem</a:t>
            </a:r>
            <a:r>
              <a:rPr lang="fr-FR" sz="1000" dirty="0">
                <a:latin typeface="Gotham Narrow Book" pitchFamily="2" charset="0"/>
              </a:rPr>
              <a:t> </a:t>
            </a:r>
            <a:r>
              <a:rPr lang="fr-FR" sz="1000" dirty="0" err="1">
                <a:latin typeface="Gotham Narrow Book" pitchFamily="2" charset="0"/>
              </a:rPr>
              <a:t>dias</a:t>
            </a:r>
            <a:r>
              <a:rPr lang="fr-FR" sz="1000" dirty="0">
                <a:latin typeface="Gotham Narrow Book" pitchFamily="2" charset="0"/>
              </a:rPr>
              <a:t> ut </a:t>
            </a:r>
            <a:r>
              <a:rPr lang="fr-FR" sz="1000" dirty="0" err="1">
                <a:latin typeface="Gotham Narrow Book" pitchFamily="2" charset="0"/>
              </a:rPr>
              <a:t>alit</a:t>
            </a:r>
            <a:r>
              <a:rPr lang="fr-FR" sz="1000" dirty="0">
                <a:latin typeface="Gotham Narrow Book" pitchFamily="2" charset="0"/>
              </a:rPr>
              <a:t> </a:t>
            </a:r>
            <a:r>
              <a:rPr lang="fr-FR" sz="1000" dirty="0" err="1">
                <a:latin typeface="Gotham Narrow Book" pitchFamily="2" charset="0"/>
              </a:rPr>
              <a:t>eos</a:t>
            </a:r>
            <a:r>
              <a:rPr lang="fr-FR" sz="1000" dirty="0">
                <a:latin typeface="Gotham Narrow Book" pitchFamily="2" charset="0"/>
              </a:rPr>
              <a:t> </a:t>
            </a:r>
            <a:r>
              <a:rPr lang="fr-FR" sz="1000" dirty="0" err="1">
                <a:latin typeface="Gotham Narrow Book" pitchFamily="2" charset="0"/>
              </a:rPr>
              <a:t>quam</a:t>
            </a:r>
            <a:r>
              <a:rPr lang="fr-FR" sz="1000" dirty="0">
                <a:latin typeface="Gotham Narrow Book" pitchFamily="2" charset="0"/>
              </a:rPr>
              <a:t> ut que </a:t>
            </a:r>
            <a:r>
              <a:rPr lang="fr-FR" sz="1000" dirty="0" err="1">
                <a:latin typeface="Gotham Narrow Book" pitchFamily="2" charset="0"/>
              </a:rPr>
              <a:t>cusa</a:t>
            </a:r>
            <a:r>
              <a:rPr lang="fr-FR" sz="1000" dirty="0">
                <a:latin typeface="Gotham Narrow Book" pitchFamily="2" charset="0"/>
              </a:rPr>
              <a:t> id </a:t>
            </a:r>
            <a:r>
              <a:rPr lang="fr-FR" sz="1000" dirty="0" err="1">
                <a:latin typeface="Gotham Narrow Book" pitchFamily="2" charset="0"/>
              </a:rPr>
              <a:t>untem</a:t>
            </a:r>
            <a:r>
              <a:rPr lang="fr-FR" sz="1000" dirty="0">
                <a:latin typeface="Gotham Narrow Book" pitchFamily="2" charset="0"/>
              </a:rPr>
              <a:t> </a:t>
            </a:r>
            <a:r>
              <a:rPr lang="fr-FR" sz="1000" dirty="0" err="1">
                <a:latin typeface="Gotham Narrow Book" pitchFamily="2" charset="0"/>
              </a:rPr>
              <a:t>volora</a:t>
            </a:r>
            <a:r>
              <a:rPr lang="fr-FR" sz="1000" dirty="0">
                <a:latin typeface="Gotham Narrow Book" pitchFamily="2" charset="0"/>
              </a:rPr>
              <a:t> </a:t>
            </a:r>
            <a:r>
              <a:rPr lang="fr-FR" sz="1000" dirty="0" err="1">
                <a:latin typeface="Gotham Narrow Book" pitchFamily="2" charset="0"/>
              </a:rPr>
              <a:t>sedictia</a:t>
            </a:r>
            <a:r>
              <a:rPr lang="fr-FR" sz="1000" dirty="0">
                <a:latin typeface="Gotham Narrow Book" pitchFamily="2" charset="0"/>
              </a:rPr>
              <a:t> </a:t>
            </a:r>
            <a:r>
              <a:rPr lang="fr-FR" sz="1000" dirty="0" err="1">
                <a:latin typeface="Gotham Narrow Book" pitchFamily="2" charset="0"/>
              </a:rPr>
              <a:t>velit</a:t>
            </a:r>
            <a:r>
              <a:rPr lang="fr-FR" sz="1000" dirty="0">
                <a:latin typeface="Gotham Narrow Book" pitchFamily="2" charset="0"/>
              </a:rPr>
              <a:t> </a:t>
            </a:r>
            <a:r>
              <a:rPr lang="fr-FR" sz="1000" dirty="0" err="1">
                <a:latin typeface="Gotham Narrow Book" pitchFamily="2" charset="0"/>
              </a:rPr>
              <a:t>liquiae</a:t>
            </a:r>
            <a:r>
              <a:rPr lang="fr-FR" sz="1000" dirty="0">
                <a:latin typeface="Gotham Narrow Book" pitchFamily="2" charset="0"/>
              </a:rPr>
              <a:t> </a:t>
            </a:r>
            <a:r>
              <a:rPr lang="fr-FR" sz="1000" dirty="0" err="1">
                <a:latin typeface="Gotham Narrow Book" pitchFamily="2" charset="0"/>
              </a:rPr>
              <a:t>pratem</a:t>
            </a:r>
            <a:r>
              <a:rPr lang="fr-FR" sz="1000" dirty="0">
                <a:latin typeface="Gotham Narrow Book" pitchFamily="2" charset="0"/>
              </a:rPr>
              <a:t> rem </a:t>
            </a:r>
            <a:r>
              <a:rPr lang="fr-FR" sz="1000" dirty="0" err="1">
                <a:latin typeface="Gotham Narrow Book" pitchFamily="2" charset="0"/>
              </a:rPr>
              <a:t>aut</a:t>
            </a:r>
            <a:r>
              <a:rPr lang="fr-FR" sz="1000" dirty="0">
                <a:latin typeface="Gotham Narrow Book" pitchFamily="2" charset="0"/>
              </a:rPr>
              <a:t> </a:t>
            </a:r>
            <a:r>
              <a:rPr lang="fr-FR" sz="1000" dirty="0" err="1">
                <a:latin typeface="Gotham Narrow Book" pitchFamily="2" charset="0"/>
              </a:rPr>
              <a:t>fuga</a:t>
            </a:r>
            <a:r>
              <a:rPr lang="fr-FR" sz="1000" dirty="0">
                <a:latin typeface="Gotham Narrow Book" pitchFamily="2" charset="0"/>
              </a:rPr>
              <a:t>. </a:t>
            </a:r>
            <a:r>
              <a:rPr lang="fr-FR" sz="1000" dirty="0" err="1">
                <a:latin typeface="Gotham Narrow Book" pitchFamily="2" charset="0"/>
              </a:rPr>
              <a:t>Lestrum</a:t>
            </a:r>
            <a:r>
              <a:rPr lang="fr-FR" sz="1000" dirty="0">
                <a:latin typeface="Gotham Narrow Book" pitchFamily="2" charset="0"/>
              </a:rPr>
              <a:t> </a:t>
            </a:r>
            <a:r>
              <a:rPr lang="fr-FR" sz="1000" dirty="0" err="1">
                <a:latin typeface="Gotham Narrow Book" pitchFamily="2" charset="0"/>
              </a:rPr>
              <a:t>hicaecae</a:t>
            </a:r>
            <a:r>
              <a:rPr lang="fr-FR" sz="1000" dirty="0">
                <a:latin typeface="Gotham Narrow Book" pitchFamily="2" charset="0"/>
              </a:rPr>
              <a:t> </a:t>
            </a:r>
            <a:r>
              <a:rPr lang="fr-FR" sz="1000" dirty="0" err="1">
                <a:latin typeface="Gotham Narrow Book" pitchFamily="2" charset="0"/>
              </a:rPr>
              <a:t>porehendio</a:t>
            </a:r>
            <a:r>
              <a:rPr lang="fr-FR" sz="1000" dirty="0">
                <a:latin typeface="Gotham Narrow Book" pitchFamily="2" charset="0"/>
              </a:rPr>
              <a:t> </a:t>
            </a:r>
            <a:r>
              <a:rPr lang="fr-FR" sz="1000" dirty="0" err="1">
                <a:latin typeface="Gotham Narrow Book" pitchFamily="2" charset="0"/>
              </a:rPr>
              <a:t>doluptatas</a:t>
            </a:r>
            <a:r>
              <a:rPr lang="fr-FR" sz="1000" dirty="0">
                <a:latin typeface="Gotham Narrow Book" pitchFamily="2" charset="0"/>
              </a:rPr>
              <a:t> </a:t>
            </a:r>
            <a:r>
              <a:rPr lang="fr-FR" sz="1000" dirty="0" err="1">
                <a:latin typeface="Gotham Narrow Book" pitchFamily="2" charset="0"/>
              </a:rPr>
              <a:t>aut</a:t>
            </a:r>
            <a:r>
              <a:rPr lang="fr-FR" sz="1000" dirty="0">
                <a:latin typeface="Gotham Narrow Book" pitchFamily="2" charset="0"/>
              </a:rPr>
              <a:t> </a:t>
            </a:r>
            <a:r>
              <a:rPr lang="fr-FR" sz="1000" dirty="0" err="1">
                <a:latin typeface="Gotham Narrow Book" pitchFamily="2" charset="0"/>
              </a:rPr>
              <a:t>atum</a:t>
            </a:r>
            <a:r>
              <a:rPr lang="fr-FR" sz="1000" dirty="0">
                <a:latin typeface="Gotham Narrow Book" pitchFamily="2" charset="0"/>
              </a:rPr>
              <a:t> </a:t>
            </a:r>
            <a:r>
              <a:rPr lang="fr-FR" sz="1000" dirty="0" err="1">
                <a:latin typeface="Gotham Narrow Book" pitchFamily="2" charset="0"/>
              </a:rPr>
              <a:t>inciate</a:t>
            </a:r>
            <a:r>
              <a:rPr lang="fr-FR" sz="1000" dirty="0">
                <a:latin typeface="Gotham Narrow Book" pitchFamily="2" charset="0"/>
              </a:rPr>
              <a:t> </a:t>
            </a:r>
            <a:r>
              <a:rPr lang="fr-FR" sz="1000" dirty="0" err="1">
                <a:latin typeface="Gotham Narrow Book" pitchFamily="2" charset="0"/>
              </a:rPr>
              <a:t>necupis</a:t>
            </a:r>
            <a:r>
              <a:rPr lang="fr-FR" sz="1000" dirty="0">
                <a:latin typeface="Gotham Narrow Book" pitchFamily="2" charset="0"/>
              </a:rPr>
              <a:t> </a:t>
            </a:r>
            <a:r>
              <a:rPr lang="fr-FR" sz="1000" dirty="0" err="1">
                <a:latin typeface="Gotham Narrow Book" pitchFamily="2" charset="0"/>
              </a:rPr>
              <a:t>sum</a:t>
            </a:r>
            <a:r>
              <a:rPr lang="fr-FR" sz="1000" dirty="0">
                <a:latin typeface="Gotham Narrow Book" pitchFamily="2" charset="0"/>
              </a:rPr>
              <a:t> </a:t>
            </a:r>
            <a:r>
              <a:rPr lang="fr-FR" sz="1000" dirty="0" err="1">
                <a:latin typeface="Gotham Narrow Book" pitchFamily="2" charset="0"/>
              </a:rPr>
              <a:t>fuga</a:t>
            </a:r>
            <a:r>
              <a:rPr lang="fr-FR" sz="1000" dirty="0">
                <a:latin typeface="Gotham Narrow Book" pitchFamily="2" charset="0"/>
              </a:rPr>
              <a:t>. </a:t>
            </a:r>
            <a:r>
              <a:rPr lang="fr-FR" sz="1000" dirty="0" err="1">
                <a:latin typeface="Gotham Narrow Book" pitchFamily="2" charset="0"/>
              </a:rPr>
              <a:t>Ibus</a:t>
            </a:r>
            <a:r>
              <a:rPr lang="fr-FR" sz="1000" dirty="0">
                <a:latin typeface="Gotham Narrow Book" pitchFamily="2" charset="0"/>
              </a:rPr>
              <a:t> </a:t>
            </a:r>
            <a:r>
              <a:rPr lang="fr-FR" sz="1000" dirty="0" err="1">
                <a:latin typeface="Gotham Narrow Book" pitchFamily="2" charset="0"/>
              </a:rPr>
              <a:t>sunti</a:t>
            </a:r>
            <a:r>
              <a:rPr lang="fr-FR" sz="1000" dirty="0">
                <a:latin typeface="Gotham Narrow Book" pitchFamily="2" charset="0"/>
              </a:rPr>
              <a:t> </a:t>
            </a:r>
            <a:r>
              <a:rPr lang="fr-FR" sz="1000" dirty="0" err="1">
                <a:latin typeface="Gotham Narrow Book" pitchFamily="2" charset="0"/>
              </a:rPr>
              <a:t>optate</a:t>
            </a:r>
            <a:r>
              <a:rPr lang="fr-FR" sz="1000" dirty="0">
                <a:latin typeface="Gotham Narrow Book" pitchFamily="2" charset="0"/>
              </a:rPr>
              <a:t> </a:t>
            </a:r>
            <a:r>
              <a:rPr lang="fr-FR" sz="1000" dirty="0" err="1">
                <a:latin typeface="Gotham Narrow Book" pitchFamily="2" charset="0"/>
              </a:rPr>
              <a:t>prem</a:t>
            </a:r>
            <a:r>
              <a:rPr lang="fr-FR" sz="1000" dirty="0">
                <a:latin typeface="Gotham Narrow Book" pitchFamily="2" charset="0"/>
              </a:rPr>
              <a:t> </a:t>
            </a:r>
            <a:r>
              <a:rPr lang="fr-FR" sz="1000" dirty="0" err="1">
                <a:latin typeface="Gotham Narrow Book" pitchFamily="2" charset="0"/>
              </a:rPr>
              <a:t>is</a:t>
            </a:r>
            <a:r>
              <a:rPr lang="fr-FR" sz="1000" dirty="0">
                <a:latin typeface="Gotham Narrow Book" pitchFamily="2" charset="0"/>
              </a:rPr>
              <a:t> quo </a:t>
            </a:r>
            <a:r>
              <a:rPr lang="fr-FR" sz="1000" dirty="0" err="1">
                <a:latin typeface="Gotham Narrow Book" pitchFamily="2" charset="0"/>
              </a:rPr>
              <a:t>blant</a:t>
            </a:r>
            <a:r>
              <a:rPr lang="fr-FR" sz="1000" dirty="0">
                <a:latin typeface="Gotham Narrow Book" pitchFamily="2" charset="0"/>
              </a:rPr>
              <a:t> </a:t>
            </a:r>
            <a:r>
              <a:rPr lang="fr-FR" sz="1000" dirty="0" err="1">
                <a:latin typeface="Gotham Narrow Book" pitchFamily="2" charset="0"/>
              </a:rPr>
              <a:t>ulpa</a:t>
            </a:r>
            <a:r>
              <a:rPr lang="fr-FR" sz="1000" dirty="0">
                <a:latin typeface="Gotham Narrow Book" pitchFamily="2" charset="0"/>
              </a:rPr>
              <a:t> </a:t>
            </a:r>
            <a:r>
              <a:rPr lang="fr-FR" sz="1000" dirty="0" err="1">
                <a:latin typeface="Gotham Narrow Book" pitchFamily="2" charset="0"/>
              </a:rPr>
              <a:t>cusda</a:t>
            </a:r>
            <a:r>
              <a:rPr lang="fr-FR" sz="1000" dirty="0">
                <a:latin typeface="Gotham Narrow Book" pitchFamily="2" charset="0"/>
              </a:rPr>
              <a:t> </a:t>
            </a:r>
            <a:r>
              <a:rPr lang="fr-FR" sz="1000" dirty="0" err="1">
                <a:latin typeface="Gotham Narrow Book" pitchFamily="2" charset="0"/>
              </a:rPr>
              <a:t>nonsed</a:t>
            </a:r>
            <a:r>
              <a:rPr lang="fr-FR" sz="1000" dirty="0">
                <a:latin typeface="Gotham Narrow Book" pitchFamily="2" charset="0"/>
              </a:rPr>
              <a:t> est </a:t>
            </a:r>
            <a:r>
              <a:rPr lang="fr-FR" sz="1000" dirty="0" err="1">
                <a:latin typeface="Gotham Narrow Book" pitchFamily="2" charset="0"/>
              </a:rPr>
              <a:t>fugitias</a:t>
            </a:r>
            <a:r>
              <a:rPr lang="fr-FR" sz="1000" dirty="0">
                <a:latin typeface="Gotham Narrow Book" pitchFamily="2" charset="0"/>
              </a:rPr>
              <a:t> </a:t>
            </a:r>
            <a:r>
              <a:rPr lang="fr-FR" sz="1000" dirty="0" err="1">
                <a:latin typeface="Gotham Narrow Book" pitchFamily="2" charset="0"/>
              </a:rPr>
              <a:t>aut</a:t>
            </a:r>
            <a:r>
              <a:rPr lang="fr-FR" sz="1000" dirty="0">
                <a:latin typeface="Gotham Narrow Book" pitchFamily="2" charset="0"/>
              </a:rPr>
              <a:t> a a </a:t>
            </a:r>
            <a:r>
              <a:rPr lang="fr-FR" sz="1000" dirty="0" err="1">
                <a:latin typeface="Gotham Narrow Book" pitchFamily="2" charset="0"/>
              </a:rPr>
              <a:t>nonsequodi</a:t>
            </a:r>
            <a:r>
              <a:rPr lang="fr-FR" sz="1000" dirty="0">
                <a:latin typeface="Gotham Narrow Book" pitchFamily="2" charset="0"/>
              </a:rPr>
              <a:t> </a:t>
            </a:r>
            <a:r>
              <a:rPr lang="fr-FR" sz="1000" dirty="0" err="1">
                <a:latin typeface="Gotham Narrow Book" pitchFamily="2" charset="0"/>
              </a:rPr>
              <a:t>ute</a:t>
            </a:r>
            <a:r>
              <a:rPr lang="fr-FR" sz="1000" dirty="0">
                <a:latin typeface="Gotham Narrow Book" pitchFamily="2" charset="0"/>
              </a:rPr>
              <a:t> </a:t>
            </a:r>
            <a:r>
              <a:rPr lang="fr-FR" sz="1000" dirty="0" err="1">
                <a:latin typeface="Gotham Narrow Book" pitchFamily="2" charset="0"/>
              </a:rPr>
              <a:t>perem</a:t>
            </a:r>
            <a:r>
              <a:rPr lang="fr-FR" sz="1000" dirty="0">
                <a:latin typeface="Gotham Narrow Book" pitchFamily="2" charset="0"/>
              </a:rPr>
              <a:t> </a:t>
            </a:r>
            <a:r>
              <a:rPr lang="fr-FR" sz="1000" dirty="0" err="1">
                <a:latin typeface="Gotham Narrow Book" pitchFamily="2" charset="0"/>
              </a:rPr>
              <a:t>consene</a:t>
            </a:r>
            <a:r>
              <a:rPr lang="fr-FR" sz="1000" dirty="0">
                <a:latin typeface="Gotham Narrow Book" pitchFamily="2" charset="0"/>
              </a:rPr>
              <a:t> </a:t>
            </a:r>
            <a:r>
              <a:rPr lang="fr-FR" sz="1000" dirty="0" err="1">
                <a:latin typeface="Gotham Narrow Book" pitchFamily="2" charset="0"/>
              </a:rPr>
              <a:t>sequam</a:t>
            </a:r>
            <a:r>
              <a:rPr lang="fr-FR" sz="1000" dirty="0">
                <a:latin typeface="Gotham Narrow Book" pitchFamily="2" charset="0"/>
              </a:rPr>
              <a:t> </a:t>
            </a:r>
            <a:r>
              <a:rPr lang="fr-FR" sz="1000" dirty="0" err="1">
                <a:latin typeface="Gotham Narrow Book" pitchFamily="2" charset="0"/>
              </a:rPr>
              <a:t>utectum</a:t>
            </a:r>
            <a:r>
              <a:rPr lang="fr-FR" sz="1000" dirty="0">
                <a:latin typeface="Gotham Narrow Book" pitchFamily="2" charset="0"/>
              </a:rPr>
              <a:t> </a:t>
            </a:r>
            <a:r>
              <a:rPr lang="fr-FR" sz="1000" dirty="0" err="1">
                <a:latin typeface="Gotham Narrow Book" pitchFamily="2" charset="0"/>
              </a:rPr>
              <a:t>nobitatem</a:t>
            </a:r>
            <a:r>
              <a:rPr lang="fr-FR" sz="1000" dirty="0">
                <a:latin typeface="Gotham Narrow Book" pitchFamily="2" charset="0"/>
              </a:rPr>
              <a:t> </a:t>
            </a:r>
            <a:r>
              <a:rPr lang="fr-FR" sz="1000" dirty="0" err="1">
                <a:latin typeface="Gotham Narrow Book" pitchFamily="2" charset="0"/>
              </a:rPr>
              <a:t>reium</a:t>
            </a:r>
            <a:r>
              <a:rPr lang="fr-FR" sz="1000" dirty="0">
                <a:latin typeface="Gotham Narrow Book" pitchFamily="2" charset="0"/>
              </a:rPr>
              <a:t> </a:t>
            </a:r>
            <a:r>
              <a:rPr lang="fr-FR" sz="1000" dirty="0" err="1">
                <a:latin typeface="Gotham Narrow Book" pitchFamily="2" charset="0"/>
              </a:rPr>
              <a:t>re</a:t>
            </a:r>
            <a:r>
              <a:rPr lang="fr-FR" sz="1000" dirty="0">
                <a:latin typeface="Gotham Narrow Book" pitchFamily="2" charset="0"/>
              </a:rPr>
              <a:t> diam que </a:t>
            </a:r>
            <a:r>
              <a:rPr lang="fr-FR" sz="1000" dirty="0" err="1">
                <a:latin typeface="Gotham Narrow Book" pitchFamily="2" charset="0"/>
              </a:rPr>
              <a:t>aut</a:t>
            </a:r>
            <a:r>
              <a:rPr lang="fr-FR" sz="1000" dirty="0">
                <a:latin typeface="Gotham Narrow Book" pitchFamily="2" charset="0"/>
              </a:rPr>
              <a:t> </a:t>
            </a:r>
            <a:r>
              <a:rPr lang="fr-FR" sz="1000" dirty="0" err="1">
                <a:latin typeface="Gotham Narrow Book" pitchFamily="2" charset="0"/>
              </a:rPr>
              <a:t>andipid</a:t>
            </a:r>
            <a:r>
              <a:rPr lang="fr-FR" sz="1000" dirty="0">
                <a:latin typeface="Gotham Narrow Book" pitchFamily="2" charset="0"/>
              </a:rPr>
              <a:t> </a:t>
            </a:r>
            <a:r>
              <a:rPr lang="fr-FR" sz="1000" dirty="0" err="1">
                <a:latin typeface="Gotham Narrow Book" pitchFamily="2" charset="0"/>
              </a:rPr>
              <a:t>ucient</a:t>
            </a:r>
            <a:r>
              <a:rPr lang="fr-FR" sz="1000" dirty="0">
                <a:latin typeface="Gotham Narrow Book" pitchFamily="2" charset="0"/>
              </a:rPr>
              <a:t>, </a:t>
            </a:r>
            <a:r>
              <a:rPr lang="fr-FR" sz="1000" dirty="0" err="1">
                <a:latin typeface="Gotham Narrow Book" pitchFamily="2" charset="0"/>
              </a:rPr>
              <a:t>cus</a:t>
            </a:r>
            <a:r>
              <a:rPr lang="fr-FR" sz="1000" dirty="0">
                <a:latin typeface="Gotham Narrow Book" pitchFamily="2" charset="0"/>
              </a:rPr>
              <a:t>, </a:t>
            </a:r>
            <a:r>
              <a:rPr lang="fr-FR" sz="1000" dirty="0" err="1">
                <a:latin typeface="Gotham Narrow Book" pitchFamily="2" charset="0"/>
              </a:rPr>
              <a:t>iunt</a:t>
            </a:r>
            <a:r>
              <a:rPr lang="fr-FR" sz="1000" dirty="0">
                <a:latin typeface="Gotham Narrow Book" pitchFamily="2" charset="0"/>
              </a:rPr>
              <a:t> </a:t>
            </a:r>
            <a:r>
              <a:rPr lang="fr-FR" sz="1000" dirty="0" err="1">
                <a:latin typeface="Gotham Narrow Book" pitchFamily="2" charset="0"/>
              </a:rPr>
              <a:t>fuga</a:t>
            </a:r>
            <a:r>
              <a:rPr lang="fr-FR" sz="1000" dirty="0">
                <a:latin typeface="Gotham Narrow Book" pitchFamily="2" charset="0"/>
              </a:rPr>
              <a:t>. Et </a:t>
            </a:r>
            <a:r>
              <a:rPr lang="fr-FR" sz="1000" dirty="0" err="1">
                <a:latin typeface="Gotham Narrow Book" pitchFamily="2" charset="0"/>
              </a:rPr>
              <a:t>am</a:t>
            </a:r>
            <a:r>
              <a:rPr lang="fr-FR" sz="1000" dirty="0">
                <a:latin typeface="Gotham Narrow Book" pitchFamily="2" charset="0"/>
              </a:rPr>
              <a:t>, </a:t>
            </a:r>
            <a:r>
              <a:rPr lang="fr-FR" sz="1000" dirty="0" err="1">
                <a:latin typeface="Gotham Narrow Book" pitchFamily="2" charset="0"/>
              </a:rPr>
              <a:t>suntium</a:t>
            </a:r>
            <a:r>
              <a:rPr lang="fr-FR" sz="1000" dirty="0">
                <a:latin typeface="Gotham Narrow Book" pitchFamily="2" charset="0"/>
              </a:rPr>
              <a:t> </a:t>
            </a:r>
            <a:r>
              <a:rPr lang="fr-FR" sz="1000" dirty="0" err="1">
                <a:latin typeface="Gotham Narrow Book" pitchFamily="2" charset="0"/>
              </a:rPr>
              <a:t>dolesto</a:t>
            </a:r>
            <a:r>
              <a:rPr lang="fr-FR" sz="1000" dirty="0">
                <a:latin typeface="Gotham Narrow Book" pitchFamily="2" charset="0"/>
              </a:rPr>
              <a:t> </a:t>
            </a:r>
            <a:r>
              <a:rPr lang="fr-FR" sz="1000" dirty="0" err="1">
                <a:latin typeface="Gotham Narrow Book" pitchFamily="2" charset="0"/>
              </a:rPr>
              <a:t>taquame</a:t>
            </a:r>
            <a:r>
              <a:rPr lang="fr-FR" sz="1000" dirty="0">
                <a:latin typeface="Gotham Narrow Book" pitchFamily="2" charset="0"/>
              </a:rPr>
              <a:t> </a:t>
            </a:r>
            <a:r>
              <a:rPr lang="fr-FR" sz="1000" dirty="0" err="1">
                <a:latin typeface="Gotham Narrow Book" pitchFamily="2" charset="0"/>
              </a:rPr>
              <a:t>nectes</a:t>
            </a:r>
            <a:r>
              <a:rPr lang="fr-FR" sz="1000" dirty="0">
                <a:latin typeface="Gotham Narrow Book" pitchFamily="2" charset="0"/>
              </a:rPr>
              <a:t> si </a:t>
            </a:r>
            <a:r>
              <a:rPr lang="fr-FR" sz="1000" dirty="0" err="1">
                <a:latin typeface="Gotham Narrow Book" pitchFamily="2" charset="0"/>
              </a:rPr>
              <a:t>reris</a:t>
            </a:r>
            <a:r>
              <a:rPr lang="fr-FR" sz="1000" dirty="0">
                <a:latin typeface="Gotham Narrow Book" pitchFamily="2" charset="0"/>
              </a:rPr>
              <a:t> </a:t>
            </a:r>
            <a:r>
              <a:rPr lang="fr-FR" sz="1000" dirty="0" err="1">
                <a:latin typeface="Gotham Narrow Book" pitchFamily="2" charset="0"/>
              </a:rPr>
              <a:t>dolor</a:t>
            </a:r>
            <a:r>
              <a:rPr lang="fr-FR" sz="1000" dirty="0">
                <a:latin typeface="Gotham Narrow Book" pitchFamily="2" charset="0"/>
              </a:rPr>
              <a:t> </a:t>
            </a:r>
            <a:r>
              <a:rPr lang="fr-FR" sz="1000" dirty="0" err="1">
                <a:latin typeface="Gotham Narrow Book" pitchFamily="2" charset="0"/>
              </a:rPr>
              <a:t>maximus</a:t>
            </a:r>
            <a:r>
              <a:rPr lang="fr-FR" sz="1000" dirty="0">
                <a:latin typeface="Gotham Narrow Book" pitchFamily="2" charset="0"/>
              </a:rPr>
              <a:t>, </a:t>
            </a:r>
            <a:r>
              <a:rPr lang="fr-FR" sz="1000" dirty="0" err="1">
                <a:latin typeface="Gotham Narrow Book" pitchFamily="2" charset="0"/>
              </a:rPr>
              <a:t>ulloreperi</a:t>
            </a:r>
            <a:r>
              <a:rPr lang="fr-FR" sz="1000" dirty="0">
                <a:latin typeface="Gotham Narrow Book" pitchFamily="2" charset="0"/>
              </a:rPr>
              <a:t> a que </a:t>
            </a:r>
            <a:r>
              <a:rPr lang="fr-FR" sz="1000" dirty="0" err="1">
                <a:latin typeface="Gotham Narrow Book" pitchFamily="2" charset="0"/>
              </a:rPr>
              <a:t>pelique</a:t>
            </a:r>
            <a:r>
              <a:rPr lang="fr-FR" sz="1000" dirty="0">
                <a:latin typeface="Gotham Narrow Book" pitchFamily="2" charset="0"/>
              </a:rPr>
              <a:t> </a:t>
            </a:r>
            <a:r>
              <a:rPr lang="fr-FR" sz="1000" dirty="0" err="1">
                <a:latin typeface="Gotham Narrow Book" pitchFamily="2" charset="0"/>
              </a:rPr>
              <a:t>omnim</a:t>
            </a:r>
            <a:r>
              <a:rPr lang="fr-FR" sz="1000" dirty="0">
                <a:latin typeface="Gotham Narrow Book" pitchFamily="2" charset="0"/>
              </a:rPr>
              <a:t> </a:t>
            </a:r>
            <a:r>
              <a:rPr lang="fr-FR" sz="1000" dirty="0" err="1">
                <a:latin typeface="Gotham Narrow Book" pitchFamily="2" charset="0"/>
              </a:rPr>
              <a:t>fuga</a:t>
            </a:r>
            <a:r>
              <a:rPr lang="fr-FR" sz="1000" dirty="0">
                <a:latin typeface="Gotham Narrow Book" pitchFamily="2" charset="0"/>
              </a:rPr>
              <a:t>. Hit pro</a:t>
            </a:r>
            <a:br>
              <a:rPr lang="fr-FR" sz="1000" dirty="0">
                <a:latin typeface="Gotham Narrow Book" pitchFamily="2" charset="0"/>
              </a:rPr>
            </a:br>
            <a:endParaRPr lang="fr-FR" sz="1000" dirty="0">
              <a:latin typeface="Gotham Narrow Book" pitchFamily="2" charset="0"/>
            </a:endParaRPr>
          </a:p>
        </p:txBody>
      </p:sp>
      <p:sp>
        <p:nvSpPr>
          <p:cNvPr id="31" name="Titre 4">
            <a:extLst>
              <a:ext uri="{FF2B5EF4-FFF2-40B4-BE49-F238E27FC236}">
                <a16:creationId xmlns:a16="http://schemas.microsoft.com/office/drawing/2014/main" id="{BCB53345-937C-2345-B86D-4A8CE1115B0E}"/>
              </a:ext>
            </a:extLst>
          </p:cNvPr>
          <p:cNvSpPr txBox="1">
            <a:spLocks/>
          </p:cNvSpPr>
          <p:nvPr/>
        </p:nvSpPr>
        <p:spPr>
          <a:xfrm>
            <a:off x="2872522" y="3035161"/>
            <a:ext cx="2142537" cy="3626312"/>
          </a:xfrm>
          <a:prstGeom prst="rect">
            <a:avLst/>
          </a:prstGeom>
        </p:spPr>
        <p:txBody>
          <a:bodyPr vert="horz" lIns="91440" tIns="45720" rIns="91440" bIns="45720" rtlCol="0" anchor="b">
            <a:noAutofit/>
          </a:bodyPr>
          <a:lstStyle>
            <a:lvl1pPr algn="ctr" defTabSz="1010503" rtl="0" eaLnBrk="1" latinLnBrk="0" hangingPunct="1">
              <a:lnSpc>
                <a:spcPct val="90000"/>
              </a:lnSpc>
              <a:spcBef>
                <a:spcPct val="0"/>
              </a:spcBef>
              <a:buNone/>
              <a:defRPr sz="6631" kern="1200">
                <a:solidFill>
                  <a:schemeClr val="tx1"/>
                </a:solidFill>
                <a:latin typeface="+mj-lt"/>
                <a:ea typeface="+mj-ea"/>
                <a:cs typeface="+mj-cs"/>
              </a:defRPr>
            </a:lvl1pPr>
          </a:lstStyle>
          <a:p>
            <a:pPr marL="171450" indent="-171450" algn="l">
              <a:buFont typeface="Arial" panose="020B0604020202020204" pitchFamily="34" charset="0"/>
              <a:buChar char="•"/>
            </a:pPr>
            <a:r>
              <a:rPr lang="fr-FR" sz="1000" dirty="0">
                <a:latin typeface="Gotham Narrow Book" pitchFamily="2" charset="0"/>
              </a:rPr>
              <a:t>in rem et </a:t>
            </a:r>
            <a:r>
              <a:rPr lang="fr-FR" sz="1000" dirty="0" err="1">
                <a:latin typeface="Gotham Narrow Book" pitchFamily="2" charset="0"/>
              </a:rPr>
              <a:t>voluptat</a:t>
            </a:r>
            <a:r>
              <a:rPr lang="fr-FR" sz="1000" dirty="0">
                <a:latin typeface="Gotham Narrow Book" pitchFamily="2" charset="0"/>
              </a:rPr>
              <a:t> </a:t>
            </a:r>
            <a:r>
              <a:rPr lang="fr-FR" sz="1000" dirty="0" err="1">
                <a:latin typeface="Gotham Narrow Book" pitchFamily="2" charset="0"/>
              </a:rPr>
              <a:t>quas</a:t>
            </a:r>
            <a:r>
              <a:rPr lang="fr-FR" sz="1000" dirty="0">
                <a:latin typeface="Gotham Narrow Book" pitchFamily="2" charset="0"/>
              </a:rPr>
              <a:t> ut </a:t>
            </a:r>
            <a:r>
              <a:rPr lang="fr-FR" sz="1000" dirty="0" err="1">
                <a:latin typeface="Gotham Narrow Book" pitchFamily="2" charset="0"/>
              </a:rPr>
              <a:t>iumentius</a:t>
            </a:r>
            <a:r>
              <a:rPr lang="fr-FR" sz="1000" dirty="0">
                <a:latin typeface="Gotham Narrow Book" pitchFamily="2" charset="0"/>
              </a:rPr>
              <a:t>, </a:t>
            </a:r>
            <a:r>
              <a:rPr lang="fr-FR" sz="1000" dirty="0" err="1">
                <a:latin typeface="Gotham Narrow Book" pitchFamily="2" charset="0"/>
              </a:rPr>
              <a:t>nobis</a:t>
            </a:r>
            <a:r>
              <a:rPr lang="fr-FR" sz="1000" dirty="0">
                <a:latin typeface="Gotham Narrow Book" pitchFamily="2" charset="0"/>
              </a:rPr>
              <a:t> </a:t>
            </a:r>
            <a:r>
              <a:rPr lang="fr-FR" sz="1000" dirty="0" err="1">
                <a:latin typeface="Gotham Narrow Book" pitchFamily="2" charset="0"/>
              </a:rPr>
              <a:t>consed</a:t>
            </a:r>
            <a:r>
              <a:rPr lang="fr-FR" sz="1000" dirty="0">
                <a:latin typeface="Gotham Narrow Book" pitchFamily="2" charset="0"/>
              </a:rPr>
              <a:t> quia </a:t>
            </a:r>
            <a:r>
              <a:rPr lang="fr-FR" sz="1000" dirty="0" err="1">
                <a:latin typeface="Gotham Narrow Book" pitchFamily="2" charset="0"/>
              </a:rPr>
              <a:t>eatem</a:t>
            </a:r>
            <a:r>
              <a:rPr lang="fr-FR" sz="1000" dirty="0">
                <a:latin typeface="Gotham Narrow Book" pitchFamily="2" charset="0"/>
              </a:rPr>
              <a:t> </a:t>
            </a:r>
            <a:r>
              <a:rPr lang="fr-FR" sz="1000" dirty="0" err="1">
                <a:latin typeface="Gotham Narrow Book" pitchFamily="2" charset="0"/>
              </a:rPr>
              <a:t>aut</a:t>
            </a:r>
            <a:r>
              <a:rPr lang="fr-FR" sz="1000" dirty="0">
                <a:latin typeface="Gotham Narrow Book" pitchFamily="2" charset="0"/>
              </a:rPr>
              <a:t> et </a:t>
            </a:r>
            <a:r>
              <a:rPr lang="fr-FR" sz="1000" dirty="0" err="1">
                <a:latin typeface="Gotham Narrow Book" pitchFamily="2" charset="0"/>
              </a:rPr>
              <a:t>lam</a:t>
            </a:r>
            <a:r>
              <a:rPr lang="fr-FR" sz="1000" dirty="0">
                <a:latin typeface="Gotham Narrow Book" pitchFamily="2" charset="0"/>
              </a:rPr>
              <a:t> </a:t>
            </a:r>
            <a:r>
              <a:rPr lang="fr-FR" sz="1000" dirty="0" err="1">
                <a:latin typeface="Gotham Narrow Book" pitchFamily="2" charset="0"/>
              </a:rPr>
              <a:t>quisseque</a:t>
            </a:r>
            <a:r>
              <a:rPr lang="fr-FR" sz="1000" dirty="0">
                <a:latin typeface="Gotham Narrow Book" pitchFamily="2" charset="0"/>
              </a:rPr>
              <a:t> </a:t>
            </a:r>
            <a:r>
              <a:rPr lang="fr-FR" sz="1000" dirty="0" err="1">
                <a:latin typeface="Gotham Narrow Book" pitchFamily="2" charset="0"/>
              </a:rPr>
              <a:t>moditate</a:t>
            </a:r>
            <a:r>
              <a:rPr lang="fr-FR" sz="1000" dirty="0">
                <a:latin typeface="Gotham Narrow Book" pitchFamily="2" charset="0"/>
              </a:rPr>
              <a:t> </a:t>
            </a:r>
            <a:r>
              <a:rPr lang="fr-FR" sz="1000" dirty="0" err="1">
                <a:latin typeface="Gotham Narrow Book" pitchFamily="2" charset="0"/>
              </a:rPr>
              <a:t>perferferum</a:t>
            </a:r>
            <a:r>
              <a:rPr lang="fr-FR" sz="1000" dirty="0">
                <a:latin typeface="Gotham Narrow Book" pitchFamily="2" charset="0"/>
              </a:rPr>
              <a:t> </a:t>
            </a:r>
            <a:r>
              <a:rPr lang="fr-FR" sz="1000" dirty="0" err="1">
                <a:latin typeface="Gotham Narrow Book" pitchFamily="2" charset="0"/>
              </a:rPr>
              <a:t>esequiae</a:t>
            </a:r>
            <a:r>
              <a:rPr lang="fr-FR" sz="1000" dirty="0">
                <a:latin typeface="Gotham Narrow Book" pitchFamily="2" charset="0"/>
              </a:rPr>
              <a:t> qui </a:t>
            </a:r>
            <a:r>
              <a:rPr lang="fr-FR" sz="1000" dirty="0" err="1">
                <a:latin typeface="Gotham Narrow Book" pitchFamily="2" charset="0"/>
              </a:rPr>
              <a:t>im</a:t>
            </a:r>
            <a:r>
              <a:rPr lang="fr-FR" sz="1000" dirty="0">
                <a:latin typeface="Gotham Narrow Book" pitchFamily="2" charset="0"/>
              </a:rPr>
              <a:t> quat </a:t>
            </a:r>
            <a:r>
              <a:rPr lang="fr-FR" sz="1000" dirty="0" err="1">
                <a:latin typeface="Gotham Narrow Book" pitchFamily="2" charset="0"/>
              </a:rPr>
              <a:t>eatem</a:t>
            </a:r>
            <a:r>
              <a:rPr lang="fr-FR" sz="1000" dirty="0">
                <a:latin typeface="Gotham Narrow Book" pitchFamily="2" charset="0"/>
              </a:rPr>
              <a:t> </a:t>
            </a:r>
            <a:r>
              <a:rPr lang="fr-FR" sz="1000" dirty="0" err="1">
                <a:latin typeface="Gotham Narrow Book" pitchFamily="2" charset="0"/>
              </a:rPr>
              <a:t>hillam</a:t>
            </a:r>
            <a:r>
              <a:rPr lang="fr-FR" sz="1000" dirty="0">
                <a:latin typeface="Gotham Narrow Book" pitchFamily="2" charset="0"/>
              </a:rPr>
              <a:t> </a:t>
            </a:r>
            <a:r>
              <a:rPr lang="fr-FR" sz="1000" dirty="0" err="1">
                <a:latin typeface="Gotham Narrow Book" pitchFamily="2" charset="0"/>
              </a:rPr>
              <a:t>ius</a:t>
            </a:r>
            <a:r>
              <a:rPr lang="fr-FR" sz="1000" dirty="0">
                <a:latin typeface="Gotham Narrow Book" pitchFamily="2" charset="0"/>
              </a:rPr>
              <a:t> </a:t>
            </a:r>
            <a:r>
              <a:rPr lang="fr-FR" sz="1000" dirty="0" err="1">
                <a:latin typeface="Gotham Narrow Book" pitchFamily="2" charset="0"/>
              </a:rPr>
              <a:t>is</a:t>
            </a:r>
            <a:r>
              <a:rPr lang="fr-FR" sz="1000" dirty="0">
                <a:latin typeface="Gotham Narrow Book" pitchFamily="2" charset="0"/>
              </a:rPr>
              <a:t> </a:t>
            </a:r>
            <a:r>
              <a:rPr lang="fr-FR" sz="1000" dirty="0" err="1">
                <a:latin typeface="Gotham Narrow Book" pitchFamily="2" charset="0"/>
              </a:rPr>
              <a:t>dellaudipsum</a:t>
            </a:r>
            <a:r>
              <a:rPr lang="fr-FR" sz="1000" dirty="0">
                <a:latin typeface="Gotham Narrow Book" pitchFamily="2" charset="0"/>
              </a:rPr>
              <a:t> </a:t>
            </a:r>
            <a:r>
              <a:rPr lang="fr-FR" sz="1000" dirty="0" err="1">
                <a:latin typeface="Gotham Narrow Book" pitchFamily="2" charset="0"/>
              </a:rPr>
              <a:t>harchit</a:t>
            </a:r>
            <a:r>
              <a:rPr lang="fr-FR" sz="1000" dirty="0">
                <a:latin typeface="Gotham Narrow Book" pitchFamily="2" charset="0"/>
              </a:rPr>
              <a:t> quo </a:t>
            </a:r>
            <a:r>
              <a:rPr lang="fr-FR" sz="1000" dirty="0" err="1">
                <a:latin typeface="Gotham Narrow Book" pitchFamily="2" charset="0"/>
              </a:rPr>
              <a:t>cus</a:t>
            </a:r>
            <a:r>
              <a:rPr lang="fr-FR" sz="1000" dirty="0">
                <a:latin typeface="Gotham Narrow Book" pitchFamily="2" charset="0"/>
              </a:rPr>
              <a:t> </a:t>
            </a:r>
            <a:r>
              <a:rPr lang="fr-FR" sz="1000" dirty="0" err="1">
                <a:latin typeface="Gotham Narrow Book" pitchFamily="2" charset="0"/>
              </a:rPr>
              <a:t>erum</a:t>
            </a:r>
            <a:r>
              <a:rPr lang="fr-FR" sz="1000" dirty="0">
                <a:latin typeface="Gotham Narrow Book" pitchFamily="2" charset="0"/>
              </a:rPr>
              <a:t> </a:t>
            </a:r>
            <a:r>
              <a:rPr lang="fr-FR" sz="1000" dirty="0" err="1">
                <a:latin typeface="Gotham Narrow Book" pitchFamily="2" charset="0"/>
              </a:rPr>
              <a:t>quodi</a:t>
            </a:r>
            <a:r>
              <a:rPr lang="fr-FR" sz="1000" dirty="0">
                <a:latin typeface="Gotham Narrow Book" pitchFamily="2" charset="0"/>
              </a:rPr>
              <a:t> </a:t>
            </a:r>
            <a:r>
              <a:rPr lang="fr-FR" sz="1000" dirty="0" err="1">
                <a:latin typeface="Gotham Narrow Book" pitchFamily="2" charset="0"/>
              </a:rPr>
              <a:t>reri</a:t>
            </a:r>
            <a:r>
              <a:rPr lang="fr-FR" sz="1000" dirty="0">
                <a:latin typeface="Gotham Narrow Book" pitchFamily="2" charset="0"/>
              </a:rPr>
              <a:t> ut </a:t>
            </a:r>
            <a:r>
              <a:rPr lang="fr-FR" sz="1000" dirty="0" err="1">
                <a:latin typeface="Gotham Narrow Book" pitchFamily="2" charset="0"/>
              </a:rPr>
              <a:t>aut</a:t>
            </a:r>
            <a:r>
              <a:rPr lang="fr-FR" sz="1000" dirty="0">
                <a:latin typeface="Gotham Narrow Book" pitchFamily="2" charset="0"/>
              </a:rPr>
              <a:t> ex</a:t>
            </a:r>
          </a:p>
          <a:p>
            <a:pPr marL="171450" indent="-171450" algn="l">
              <a:buFont typeface="Arial" panose="020B0604020202020204" pitchFamily="34" charset="0"/>
              <a:buChar char="•"/>
            </a:pPr>
            <a:r>
              <a:rPr lang="fr-FR" sz="1000" dirty="0" err="1">
                <a:latin typeface="Gotham Narrow Book" pitchFamily="2" charset="0"/>
              </a:rPr>
              <a:t>ea</a:t>
            </a:r>
            <a:r>
              <a:rPr lang="fr-FR" sz="1000" dirty="0">
                <a:latin typeface="Gotham Narrow Book" pitchFamily="2" charset="0"/>
              </a:rPr>
              <a:t> </a:t>
            </a:r>
            <a:r>
              <a:rPr lang="fr-FR" sz="1000" dirty="0" err="1">
                <a:latin typeface="Gotham Narrow Book" pitchFamily="2" charset="0"/>
              </a:rPr>
              <a:t>volum</a:t>
            </a:r>
            <a:r>
              <a:rPr lang="fr-FR" sz="1000" dirty="0">
                <a:latin typeface="Gotham Narrow Book" pitchFamily="2" charset="0"/>
              </a:rPr>
              <a:t> </a:t>
            </a:r>
            <a:r>
              <a:rPr lang="fr-FR" sz="1000" dirty="0" err="1">
                <a:latin typeface="Gotham Narrow Book" pitchFamily="2" charset="0"/>
              </a:rPr>
              <a:t>apicil</a:t>
            </a:r>
            <a:r>
              <a:rPr lang="fr-FR" sz="1000" dirty="0">
                <a:latin typeface="Gotham Narrow Book" pitchFamily="2" charset="0"/>
              </a:rPr>
              <a:t> mos </a:t>
            </a:r>
            <a:r>
              <a:rPr lang="fr-FR" sz="1000" dirty="0" err="1">
                <a:latin typeface="Gotham Narrow Book" pitchFamily="2" charset="0"/>
              </a:rPr>
              <a:t>doluptas</a:t>
            </a:r>
            <a:r>
              <a:rPr lang="fr-FR" sz="1000" dirty="0">
                <a:latin typeface="Gotham Narrow Book" pitchFamily="2" charset="0"/>
              </a:rPr>
              <a:t> </a:t>
            </a:r>
            <a:r>
              <a:rPr lang="fr-FR" sz="1000" dirty="0" err="1">
                <a:latin typeface="Gotham Narrow Book" pitchFamily="2" charset="0"/>
              </a:rPr>
              <a:t>ilitemp</a:t>
            </a:r>
            <a:r>
              <a:rPr lang="fr-FR" sz="1000" dirty="0">
                <a:latin typeface="Gotham Narrow Book" pitchFamily="2" charset="0"/>
              </a:rPr>
              <a:t> </a:t>
            </a:r>
            <a:r>
              <a:rPr lang="fr-FR" sz="1000" dirty="0" err="1">
                <a:latin typeface="Gotham Narrow Book" pitchFamily="2" charset="0"/>
              </a:rPr>
              <a:t>orepero</a:t>
            </a:r>
            <a:r>
              <a:rPr lang="fr-FR" sz="1000" dirty="0">
                <a:latin typeface="Gotham Narrow Book" pitchFamily="2" charset="0"/>
              </a:rPr>
              <a:t> </a:t>
            </a:r>
            <a:r>
              <a:rPr lang="fr-FR" sz="1000" dirty="0" err="1">
                <a:latin typeface="Gotham Narrow Book" pitchFamily="2" charset="0"/>
              </a:rPr>
              <a:t>ommolor</a:t>
            </a:r>
            <a:r>
              <a:rPr lang="fr-FR" sz="1000" dirty="0">
                <a:latin typeface="Gotham Narrow Book" pitchFamily="2" charset="0"/>
              </a:rPr>
              <a:t> </a:t>
            </a:r>
            <a:r>
              <a:rPr lang="fr-FR" sz="1000" dirty="0" err="1">
                <a:latin typeface="Gotham Narrow Book" pitchFamily="2" charset="0"/>
              </a:rPr>
              <a:t>essinci</a:t>
            </a:r>
            <a:r>
              <a:rPr lang="fr-FR" sz="1000" dirty="0">
                <a:latin typeface="Gotham Narrow Book" pitchFamily="2" charset="0"/>
              </a:rPr>
              <a:t> </a:t>
            </a:r>
            <a:r>
              <a:rPr lang="fr-FR" sz="1000" dirty="0" err="1">
                <a:latin typeface="Gotham Narrow Book" pitchFamily="2" charset="0"/>
              </a:rPr>
              <a:t>dentur</a:t>
            </a:r>
            <a:r>
              <a:rPr lang="fr-FR" sz="1000" dirty="0">
                <a:latin typeface="Gotham Narrow Book" pitchFamily="2" charset="0"/>
              </a:rPr>
              <a:t>? </a:t>
            </a:r>
            <a:r>
              <a:rPr lang="fr-FR" sz="1000" dirty="0" err="1">
                <a:latin typeface="Gotham Narrow Book" pitchFamily="2" charset="0"/>
              </a:rPr>
              <a:t>Metur</a:t>
            </a:r>
            <a:r>
              <a:rPr lang="fr-FR" sz="1000" dirty="0">
                <a:latin typeface="Gotham Narrow Book" pitchFamily="2" charset="0"/>
              </a:rPr>
              <a:t> </a:t>
            </a:r>
            <a:r>
              <a:rPr lang="fr-FR" sz="1000" dirty="0" err="1">
                <a:latin typeface="Gotham Narrow Book" pitchFamily="2" charset="0"/>
              </a:rPr>
              <a:t>re</a:t>
            </a:r>
            <a:r>
              <a:rPr lang="fr-FR" sz="1000" dirty="0">
                <a:latin typeface="Gotham Narrow Book" pitchFamily="2" charset="0"/>
              </a:rPr>
              <a:t> </a:t>
            </a:r>
            <a:r>
              <a:rPr lang="fr-FR" sz="1000" dirty="0" err="1">
                <a:latin typeface="Gotham Narrow Book" pitchFamily="2" charset="0"/>
              </a:rPr>
              <a:t>is</a:t>
            </a:r>
            <a:r>
              <a:rPr lang="fr-FR" sz="1000" dirty="0">
                <a:latin typeface="Gotham Narrow Book" pitchFamily="2" charset="0"/>
              </a:rPr>
              <a:t> </a:t>
            </a:r>
            <a:r>
              <a:rPr lang="fr-FR" sz="1000" dirty="0" err="1">
                <a:latin typeface="Gotham Narrow Book" pitchFamily="2" charset="0"/>
              </a:rPr>
              <a:t>dolupta</a:t>
            </a:r>
            <a:r>
              <a:rPr lang="fr-FR" sz="1000" dirty="0">
                <a:latin typeface="Gotham Narrow Book" pitchFamily="2" charset="0"/>
              </a:rPr>
              <a:t> </a:t>
            </a:r>
            <a:r>
              <a:rPr lang="fr-FR" sz="1000" dirty="0" err="1">
                <a:latin typeface="Gotham Narrow Book" pitchFamily="2" charset="0"/>
              </a:rPr>
              <a:t>natum</a:t>
            </a:r>
            <a:r>
              <a:rPr lang="fr-FR" sz="1000" dirty="0">
                <a:latin typeface="Gotham Narrow Book" pitchFamily="2" charset="0"/>
              </a:rPr>
              <a:t> </a:t>
            </a:r>
            <a:r>
              <a:rPr lang="fr-FR" sz="1000" dirty="0" err="1">
                <a:latin typeface="Gotham Narrow Book" pitchFamily="2" charset="0"/>
              </a:rPr>
              <a:t>doluptam</a:t>
            </a:r>
            <a:r>
              <a:rPr lang="fr-FR" sz="1000" dirty="0">
                <a:latin typeface="Gotham Narrow Book" pitchFamily="2" charset="0"/>
              </a:rPr>
              <a:t> </a:t>
            </a:r>
            <a:r>
              <a:rPr lang="fr-FR" sz="1000" dirty="0" err="1">
                <a:latin typeface="Gotham Narrow Book" pitchFamily="2" charset="0"/>
              </a:rPr>
              <a:t>sit</a:t>
            </a:r>
            <a:r>
              <a:rPr lang="fr-FR" sz="1000" dirty="0">
                <a:latin typeface="Gotham Narrow Book" pitchFamily="2" charset="0"/>
              </a:rPr>
              <a:t> </a:t>
            </a:r>
            <a:r>
              <a:rPr lang="fr-FR" sz="1000" dirty="0" err="1">
                <a:latin typeface="Gotham Narrow Book" pitchFamily="2" charset="0"/>
              </a:rPr>
              <a:t>prorers</a:t>
            </a:r>
            <a:r>
              <a:rPr lang="fr-FR" sz="1000" dirty="0">
                <a:latin typeface="Gotham Narrow Book" pitchFamily="2" charset="0"/>
              </a:rPr>
              <a:t> </a:t>
            </a:r>
            <a:r>
              <a:rPr lang="fr-FR" sz="1000" dirty="0" err="1">
                <a:latin typeface="Gotham Narrow Book" pitchFamily="2" charset="0"/>
              </a:rPr>
              <a:t>peditet</a:t>
            </a:r>
            <a:r>
              <a:rPr lang="fr-FR" sz="1000" dirty="0">
                <a:latin typeface="Gotham Narrow Book" pitchFamily="2" charset="0"/>
              </a:rPr>
              <a:t> qui </a:t>
            </a:r>
            <a:r>
              <a:rPr lang="fr-FR" sz="1000" dirty="0" err="1">
                <a:latin typeface="Gotham Narrow Book" pitchFamily="2" charset="0"/>
              </a:rPr>
              <a:t>doluptatecab</a:t>
            </a:r>
            <a:r>
              <a:rPr lang="fr-FR" sz="1000" dirty="0">
                <a:latin typeface="Gotham Narrow Book" pitchFamily="2" charset="0"/>
              </a:rPr>
              <a:t> </a:t>
            </a:r>
            <a:r>
              <a:rPr lang="fr-FR" sz="1000" dirty="0" err="1">
                <a:latin typeface="Gotham Narrow Book" pitchFamily="2" charset="0"/>
              </a:rPr>
              <a:t>int</a:t>
            </a:r>
            <a:r>
              <a:rPr lang="fr-FR" sz="1000" dirty="0">
                <a:latin typeface="Gotham Narrow Book" pitchFamily="2" charset="0"/>
              </a:rPr>
              <a:t> </a:t>
            </a:r>
            <a:r>
              <a:rPr lang="fr-FR" sz="1000" dirty="0" err="1">
                <a:latin typeface="Gotham Narrow Book" pitchFamily="2" charset="0"/>
              </a:rPr>
              <a:t>lab</a:t>
            </a:r>
            <a:r>
              <a:rPr lang="fr-FR" sz="1000" dirty="0">
                <a:latin typeface="Gotham Narrow Book" pitchFamily="2" charset="0"/>
              </a:rPr>
              <a:t> </a:t>
            </a:r>
            <a:r>
              <a:rPr lang="fr-FR" sz="1000" dirty="0" err="1">
                <a:latin typeface="Gotham Narrow Book" pitchFamily="2" charset="0"/>
              </a:rPr>
              <a:t>ium</a:t>
            </a:r>
            <a:r>
              <a:rPr lang="fr-FR" sz="1000" dirty="0">
                <a:latin typeface="Gotham Narrow Book" pitchFamily="2" charset="0"/>
              </a:rPr>
              <a:t> </a:t>
            </a:r>
            <a:r>
              <a:rPr lang="fr-FR" sz="1000" dirty="0" err="1">
                <a:latin typeface="Gotham Narrow Book" pitchFamily="2" charset="0"/>
              </a:rPr>
              <a:t>eatint</a:t>
            </a:r>
            <a:r>
              <a:rPr lang="fr-FR" sz="1000" dirty="0">
                <a:latin typeface="Gotham Narrow Book" pitchFamily="2" charset="0"/>
              </a:rPr>
              <a:t> </a:t>
            </a:r>
            <a:r>
              <a:rPr lang="fr-FR" sz="1000" dirty="0" err="1">
                <a:latin typeface="Gotham Narrow Book" pitchFamily="2" charset="0"/>
              </a:rPr>
              <a:t>essimus</a:t>
            </a:r>
            <a:r>
              <a:rPr lang="fr-FR" sz="1000" dirty="0">
                <a:latin typeface="Gotham Narrow Book" pitchFamily="2" charset="0"/>
              </a:rPr>
              <a:t> </a:t>
            </a:r>
            <a:r>
              <a:rPr lang="fr-FR" sz="1000" dirty="0" err="1">
                <a:latin typeface="Gotham Narrow Book" pitchFamily="2" charset="0"/>
              </a:rPr>
              <a:t>eost</a:t>
            </a:r>
            <a:r>
              <a:rPr lang="fr-FR" sz="1000" dirty="0">
                <a:latin typeface="Gotham Narrow Book" pitchFamily="2" charset="0"/>
              </a:rPr>
              <a:t> </a:t>
            </a:r>
            <a:r>
              <a:rPr lang="fr-FR" sz="1000" dirty="0" err="1">
                <a:latin typeface="Gotham Narrow Book" pitchFamily="2" charset="0"/>
              </a:rPr>
              <a:t>restenisto</a:t>
            </a:r>
            <a:r>
              <a:rPr lang="fr-FR" sz="1000" dirty="0">
                <a:latin typeface="Gotham Narrow Book" pitchFamily="2" charset="0"/>
              </a:rPr>
              <a:t> </a:t>
            </a:r>
            <a:r>
              <a:rPr lang="fr-FR" sz="1000" dirty="0" err="1">
                <a:latin typeface="Gotham Narrow Book" pitchFamily="2" charset="0"/>
              </a:rPr>
              <a:t>officius</a:t>
            </a:r>
            <a:endParaRPr lang="fr-FR" sz="1000" dirty="0">
              <a:latin typeface="Gotham Narrow Book" pitchFamily="2" charset="0"/>
            </a:endParaRPr>
          </a:p>
          <a:p>
            <a:pPr marL="171450" indent="-171450" algn="l">
              <a:buFont typeface="Arial" panose="020B0604020202020204" pitchFamily="34" charset="0"/>
              <a:buChar char="•"/>
            </a:pPr>
            <a:r>
              <a:rPr lang="fr-FR" sz="1000" dirty="0" err="1">
                <a:latin typeface="Gotham Narrow Book" pitchFamily="2" charset="0"/>
              </a:rPr>
              <a:t>dolora</a:t>
            </a:r>
            <a:r>
              <a:rPr lang="fr-FR" sz="1000" dirty="0">
                <a:latin typeface="Gotham Narrow Book" pitchFamily="2" charset="0"/>
              </a:rPr>
              <a:t> </a:t>
            </a:r>
            <a:r>
              <a:rPr lang="fr-FR" sz="1000" dirty="0" err="1">
                <a:latin typeface="Gotham Narrow Book" pitchFamily="2" charset="0"/>
              </a:rPr>
              <a:t>explatium</a:t>
            </a:r>
            <a:r>
              <a:rPr lang="fr-FR" sz="1000" dirty="0">
                <a:latin typeface="Gotham Narrow Book" pitchFamily="2" charset="0"/>
              </a:rPr>
              <a:t> </a:t>
            </a:r>
            <a:r>
              <a:rPr lang="fr-FR" sz="1000" dirty="0" err="1">
                <a:latin typeface="Gotham Narrow Book" pitchFamily="2" charset="0"/>
              </a:rPr>
              <a:t>diorrum</a:t>
            </a:r>
            <a:r>
              <a:rPr lang="fr-FR" sz="1000" dirty="0">
                <a:latin typeface="Gotham Narrow Book" pitchFamily="2" charset="0"/>
              </a:rPr>
              <a:t> </a:t>
            </a:r>
            <a:r>
              <a:rPr lang="fr-FR" sz="1000" dirty="0" err="1">
                <a:latin typeface="Gotham Narrow Book" pitchFamily="2" charset="0"/>
              </a:rPr>
              <a:t>vel</a:t>
            </a:r>
            <a:r>
              <a:rPr lang="fr-FR" sz="1000" dirty="0">
                <a:latin typeface="Gotham Narrow Book" pitchFamily="2" charset="0"/>
              </a:rPr>
              <a:t> </a:t>
            </a:r>
            <a:r>
              <a:rPr lang="fr-FR" sz="1000" dirty="0" err="1">
                <a:latin typeface="Gotham Narrow Book" pitchFamily="2" charset="0"/>
              </a:rPr>
              <a:t>ipsunt</a:t>
            </a:r>
            <a:r>
              <a:rPr lang="fr-FR" sz="1000" dirty="0">
                <a:latin typeface="Gotham Narrow Book" pitchFamily="2" charset="0"/>
              </a:rPr>
              <a:t>, quid </a:t>
            </a:r>
            <a:r>
              <a:rPr lang="fr-FR" sz="1000" dirty="0" err="1">
                <a:latin typeface="Gotham Narrow Book" pitchFamily="2" charset="0"/>
              </a:rPr>
              <a:t>molupta</a:t>
            </a:r>
            <a:r>
              <a:rPr lang="fr-FR" sz="1000" dirty="0">
                <a:latin typeface="Gotham Narrow Book" pitchFamily="2" charset="0"/>
              </a:rPr>
              <a:t> nos </a:t>
            </a:r>
            <a:r>
              <a:rPr lang="fr-FR" sz="1000" dirty="0" err="1">
                <a:latin typeface="Gotham Narrow Book" pitchFamily="2" charset="0"/>
              </a:rPr>
              <a:t>evel</a:t>
            </a:r>
            <a:r>
              <a:rPr lang="fr-FR" sz="1000" dirty="0">
                <a:latin typeface="Gotham Narrow Book" pitchFamily="2" charset="0"/>
              </a:rPr>
              <a:t> idem. </a:t>
            </a:r>
            <a:r>
              <a:rPr lang="fr-FR" sz="1000" dirty="0" err="1">
                <a:latin typeface="Gotham Narrow Book" pitchFamily="2" charset="0"/>
              </a:rPr>
              <a:t>Torem</a:t>
            </a:r>
            <a:r>
              <a:rPr lang="fr-FR" sz="1000" dirty="0">
                <a:latin typeface="Gotham Narrow Book" pitchFamily="2" charset="0"/>
              </a:rPr>
              <a:t> </a:t>
            </a:r>
            <a:r>
              <a:rPr lang="fr-FR" sz="1000" dirty="0" err="1">
                <a:latin typeface="Gotham Narrow Book" pitchFamily="2" charset="0"/>
              </a:rPr>
              <a:t>lique</a:t>
            </a:r>
            <a:r>
              <a:rPr lang="fr-FR" sz="1000" dirty="0">
                <a:latin typeface="Gotham Narrow Book" pitchFamily="2" charset="0"/>
              </a:rPr>
              <a:t> </a:t>
            </a:r>
            <a:r>
              <a:rPr lang="fr-FR" sz="1000" dirty="0" err="1">
                <a:latin typeface="Gotham Narrow Book" pitchFamily="2" charset="0"/>
              </a:rPr>
              <a:t>nonse</a:t>
            </a:r>
            <a:r>
              <a:rPr lang="fr-FR" sz="1000" dirty="0">
                <a:latin typeface="Gotham Narrow Book" pitchFamily="2" charset="0"/>
              </a:rPr>
              <a:t> </a:t>
            </a:r>
            <a:r>
              <a:rPr lang="fr-FR" sz="1000" dirty="0" err="1">
                <a:latin typeface="Gotham Narrow Book" pitchFamily="2" charset="0"/>
              </a:rPr>
              <a:t>magnis</a:t>
            </a:r>
            <a:r>
              <a:rPr lang="fr-FR" sz="1000" dirty="0">
                <a:latin typeface="Gotham Narrow Book" pitchFamily="2" charset="0"/>
              </a:rPr>
              <a:t> </a:t>
            </a:r>
            <a:r>
              <a:rPr lang="fr-FR" sz="1000" dirty="0" err="1">
                <a:latin typeface="Gotham Narrow Book" pitchFamily="2" charset="0"/>
              </a:rPr>
              <a:t>aliquid</a:t>
            </a:r>
            <a:r>
              <a:rPr lang="fr-FR" sz="1000" dirty="0">
                <a:latin typeface="Gotham Narrow Book" pitchFamily="2" charset="0"/>
              </a:rPr>
              <a:t> </a:t>
            </a:r>
            <a:r>
              <a:rPr lang="fr-FR" sz="1000" dirty="0" err="1">
                <a:latin typeface="Gotham Narrow Book" pitchFamily="2" charset="0"/>
              </a:rPr>
              <a:t>quis</a:t>
            </a:r>
            <a:r>
              <a:rPr lang="fr-FR" sz="1000" dirty="0">
                <a:latin typeface="Gotham Narrow Book" pitchFamily="2" charset="0"/>
              </a:rPr>
              <a:t> et </a:t>
            </a:r>
            <a:r>
              <a:rPr lang="fr-FR" sz="1000" dirty="0" err="1">
                <a:latin typeface="Gotham Narrow Book" pitchFamily="2" charset="0"/>
              </a:rPr>
              <a:t>doluptatium</a:t>
            </a:r>
            <a:r>
              <a:rPr lang="fr-FR" sz="1000" dirty="0">
                <a:latin typeface="Gotham Narrow Book" pitchFamily="2" charset="0"/>
              </a:rPr>
              <a:t> et </a:t>
            </a:r>
            <a:r>
              <a:rPr lang="fr-FR" sz="1000" dirty="0" err="1">
                <a:latin typeface="Gotham Narrow Book" pitchFamily="2" charset="0"/>
              </a:rPr>
              <a:t>molut</a:t>
            </a:r>
            <a:r>
              <a:rPr lang="fr-FR" sz="1000" dirty="0">
                <a:latin typeface="Gotham Narrow Book" pitchFamily="2" charset="0"/>
              </a:rPr>
              <a:t> </a:t>
            </a:r>
            <a:r>
              <a:rPr lang="fr-FR" sz="1000" dirty="0" err="1">
                <a:latin typeface="Gotham Narrow Book" pitchFamily="2" charset="0"/>
              </a:rPr>
              <a:t>aditium</a:t>
            </a:r>
            <a:r>
              <a:rPr lang="fr-FR" sz="1000" dirty="0">
                <a:latin typeface="Gotham Narrow Book" pitchFamily="2" charset="0"/>
              </a:rPr>
              <a:t> </a:t>
            </a:r>
            <a:r>
              <a:rPr lang="fr-FR" sz="1000" dirty="0" err="1">
                <a:latin typeface="Gotham Narrow Book" pitchFamily="2" charset="0"/>
              </a:rPr>
              <a:t>volor</a:t>
            </a:r>
            <a:r>
              <a:rPr lang="fr-FR" sz="1000" dirty="0">
                <a:latin typeface="Gotham Narrow Book" pitchFamily="2" charset="0"/>
              </a:rPr>
              <a:t> </a:t>
            </a:r>
            <a:r>
              <a:rPr lang="fr-FR" sz="1000" dirty="0" err="1">
                <a:latin typeface="Gotham Narrow Book" pitchFamily="2" charset="0"/>
              </a:rPr>
              <a:t>reperia</a:t>
            </a:r>
            <a:r>
              <a:rPr lang="fr-FR" sz="1000" dirty="0">
                <a:latin typeface="Gotham Narrow Book" pitchFamily="2" charset="0"/>
              </a:rPr>
              <a:t> </a:t>
            </a:r>
            <a:r>
              <a:rPr lang="fr-FR" sz="1000" dirty="0" err="1">
                <a:latin typeface="Gotham Narrow Book" pitchFamily="2" charset="0"/>
              </a:rPr>
              <a:t>dolorem</a:t>
            </a:r>
            <a:r>
              <a:rPr lang="fr-FR" sz="1000" dirty="0">
                <a:latin typeface="Gotham Narrow Book" pitchFamily="2" charset="0"/>
              </a:rPr>
              <a:t> </a:t>
            </a:r>
            <a:r>
              <a:rPr lang="fr-FR" sz="1000" dirty="0" err="1">
                <a:latin typeface="Gotham Narrow Book" pitchFamily="2" charset="0"/>
              </a:rPr>
              <a:t>porrumquae</a:t>
            </a:r>
            <a:r>
              <a:rPr lang="fr-FR" sz="1000" dirty="0">
                <a:latin typeface="Gotham Narrow Book" pitchFamily="2" charset="0"/>
              </a:rPr>
              <a:t> </a:t>
            </a:r>
            <a:r>
              <a:rPr lang="fr-FR" sz="1000" dirty="0" err="1">
                <a:latin typeface="Gotham Narrow Book" pitchFamily="2" charset="0"/>
              </a:rPr>
              <a:t>voluptatiist</a:t>
            </a:r>
            <a:r>
              <a:rPr lang="fr-FR" sz="1000" dirty="0">
                <a:latin typeface="Gotham Narrow Book" pitchFamily="2" charset="0"/>
              </a:rPr>
              <a:t> ut </a:t>
            </a:r>
            <a:r>
              <a:rPr lang="fr-FR" sz="1000" dirty="0" err="1">
                <a:latin typeface="Gotham Narrow Book" pitchFamily="2" charset="0"/>
              </a:rPr>
              <a:t>pratur</a:t>
            </a:r>
            <a:r>
              <a:rPr lang="fr-FR" sz="1000" dirty="0">
                <a:latin typeface="Gotham Narrow Book" pitchFamily="2" charset="0"/>
              </a:rPr>
              <a:t>,</a:t>
            </a:r>
          </a:p>
          <a:p>
            <a:pPr marL="171450" indent="-171450" algn="l">
              <a:buFont typeface="Arial" panose="020B0604020202020204" pitchFamily="34" charset="0"/>
              <a:buChar char="•"/>
            </a:pPr>
            <a:r>
              <a:rPr lang="fr-FR" sz="1000" dirty="0" err="1">
                <a:latin typeface="Gotham Narrow Book" pitchFamily="2" charset="0"/>
              </a:rPr>
              <a:t>ommolorum</a:t>
            </a:r>
            <a:r>
              <a:rPr lang="fr-FR" sz="1000" dirty="0">
                <a:latin typeface="Gotham Narrow Book" pitchFamily="2" charset="0"/>
              </a:rPr>
              <a:t> </a:t>
            </a:r>
            <a:r>
              <a:rPr lang="fr-FR" sz="1000" dirty="0" err="1">
                <a:latin typeface="Gotham Narrow Book" pitchFamily="2" charset="0"/>
              </a:rPr>
              <a:t>volum</a:t>
            </a:r>
            <a:r>
              <a:rPr lang="fr-FR" sz="1000" dirty="0">
                <a:latin typeface="Gotham Narrow Book" pitchFamily="2" charset="0"/>
              </a:rPr>
              <a:t> </a:t>
            </a:r>
            <a:r>
              <a:rPr lang="fr-FR" sz="1000" dirty="0" err="1">
                <a:latin typeface="Gotham Narrow Book" pitchFamily="2" charset="0"/>
              </a:rPr>
              <a:t>aut</a:t>
            </a:r>
            <a:r>
              <a:rPr lang="fr-FR" sz="1000" dirty="0">
                <a:latin typeface="Gotham Narrow Book" pitchFamily="2" charset="0"/>
              </a:rPr>
              <a:t> </a:t>
            </a:r>
            <a:r>
              <a:rPr lang="fr-FR" sz="1000" dirty="0" err="1">
                <a:latin typeface="Gotham Narrow Book" pitchFamily="2" charset="0"/>
              </a:rPr>
              <a:t>perio</a:t>
            </a:r>
            <a:r>
              <a:rPr lang="fr-FR" sz="1000" dirty="0">
                <a:latin typeface="Gotham Narrow Book" pitchFamily="2" charset="0"/>
              </a:rPr>
              <a:t> </a:t>
            </a:r>
            <a:r>
              <a:rPr lang="fr-FR" sz="1000" dirty="0" err="1">
                <a:latin typeface="Gotham Narrow Book" pitchFamily="2" charset="0"/>
              </a:rPr>
              <a:t>ipsus</a:t>
            </a:r>
            <a:r>
              <a:rPr lang="fr-FR" sz="1000" dirty="0">
                <a:latin typeface="Gotham Narrow Book" pitchFamily="2" charset="0"/>
              </a:rPr>
              <a:t> </a:t>
            </a:r>
            <a:r>
              <a:rPr lang="fr-FR" sz="1000" dirty="0" err="1">
                <a:latin typeface="Gotham Narrow Book" pitchFamily="2" charset="0"/>
              </a:rPr>
              <a:t>del</a:t>
            </a:r>
            <a:r>
              <a:rPr lang="fr-FR" sz="1000" dirty="0">
                <a:latin typeface="Gotham Narrow Book" pitchFamily="2" charset="0"/>
              </a:rPr>
              <a:t> </a:t>
            </a:r>
            <a:r>
              <a:rPr lang="fr-FR" sz="1000" dirty="0" err="1">
                <a:latin typeface="Gotham Narrow Book" pitchFamily="2" charset="0"/>
              </a:rPr>
              <a:t>eos</a:t>
            </a:r>
            <a:r>
              <a:rPr lang="fr-FR" sz="1000" dirty="0">
                <a:latin typeface="Gotham Narrow Book" pitchFamily="2" charset="0"/>
              </a:rPr>
              <a:t> mil </a:t>
            </a:r>
            <a:r>
              <a:rPr lang="fr-FR" sz="1000" dirty="0" err="1">
                <a:latin typeface="Gotham Narrow Book" pitchFamily="2" charset="0"/>
              </a:rPr>
              <a:t>ipient</a:t>
            </a:r>
            <a:r>
              <a:rPr lang="fr-FR" sz="1000" dirty="0">
                <a:latin typeface="Gotham Narrow Book" pitchFamily="2" charset="0"/>
              </a:rPr>
              <a:t> </a:t>
            </a:r>
            <a:r>
              <a:rPr lang="fr-FR" sz="1000" dirty="0" err="1">
                <a:latin typeface="Gotham Narrow Book" pitchFamily="2" charset="0"/>
              </a:rPr>
              <a:t>velest</a:t>
            </a:r>
            <a:r>
              <a:rPr lang="fr-FR" sz="1000" dirty="0">
                <a:latin typeface="Gotham Narrow Book" pitchFamily="2" charset="0"/>
              </a:rPr>
              <a:t> id </a:t>
            </a:r>
            <a:r>
              <a:rPr lang="fr-FR" sz="1000" dirty="0" err="1">
                <a:latin typeface="Gotham Narrow Book" pitchFamily="2" charset="0"/>
              </a:rPr>
              <a:t>ene</a:t>
            </a:r>
            <a:r>
              <a:rPr lang="fr-FR" sz="1000" dirty="0">
                <a:latin typeface="Gotham Narrow Book" pitchFamily="2" charset="0"/>
              </a:rPr>
              <a:t> </a:t>
            </a:r>
            <a:r>
              <a:rPr lang="fr-FR" sz="1000" dirty="0" err="1">
                <a:latin typeface="Gotham Narrow Book" pitchFamily="2" charset="0"/>
              </a:rPr>
              <a:t>voluptat</a:t>
            </a:r>
            <a:r>
              <a:rPr lang="fr-FR" sz="1000" dirty="0">
                <a:latin typeface="Gotham Narrow Book" pitchFamily="2" charset="0"/>
              </a:rPr>
              <a:t> </a:t>
            </a:r>
            <a:r>
              <a:rPr lang="fr-FR" sz="1000" dirty="0" err="1">
                <a:latin typeface="Gotham Narrow Book" pitchFamily="2" charset="0"/>
              </a:rPr>
              <a:t>iumquunt</a:t>
            </a:r>
            <a:r>
              <a:rPr lang="fr-FR" sz="1000" dirty="0">
                <a:latin typeface="Gotham Narrow Book" pitchFamily="2" charset="0"/>
              </a:rPr>
              <a:t>.</a:t>
            </a:r>
          </a:p>
        </p:txBody>
      </p:sp>
      <p:pic>
        <p:nvPicPr>
          <p:cNvPr id="10" name="Image 9">
            <a:extLst>
              <a:ext uri="{FF2B5EF4-FFF2-40B4-BE49-F238E27FC236}">
                <a16:creationId xmlns:a16="http://schemas.microsoft.com/office/drawing/2014/main" id="{198E1C02-6BA5-5B44-B11D-43B2473CBBAD}"/>
              </a:ext>
            </a:extLst>
          </p:cNvPr>
          <p:cNvPicPr>
            <a:picLocks noChangeAspect="1"/>
          </p:cNvPicPr>
          <p:nvPr/>
        </p:nvPicPr>
        <p:blipFill>
          <a:blip r:embed="rId2"/>
          <a:stretch>
            <a:fillRect/>
          </a:stretch>
        </p:blipFill>
        <p:spPr>
          <a:xfrm>
            <a:off x="605456" y="3333735"/>
            <a:ext cx="2205890" cy="3308835"/>
          </a:xfrm>
          <a:prstGeom prst="rect">
            <a:avLst/>
          </a:prstGeom>
        </p:spPr>
      </p:pic>
    </p:spTree>
    <p:extLst>
      <p:ext uri="{BB962C8B-B14F-4D97-AF65-F5344CB8AC3E}">
        <p14:creationId xmlns:p14="http://schemas.microsoft.com/office/powerpoint/2010/main" val="415623558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TotalTime>
  <Words>669</Words>
  <Application>Microsoft Macintosh PowerPoint</Application>
  <PresentationFormat>Personnalisé</PresentationFormat>
  <Paragraphs>27</Paragraphs>
  <Slides>2</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vt:i4>
      </vt:variant>
    </vt:vector>
  </HeadingPairs>
  <TitlesOfParts>
    <vt:vector size="11" baseType="lpstr">
      <vt:lpstr>Arial</vt:lpstr>
      <vt:lpstr>Calibri</vt:lpstr>
      <vt:lpstr>Calibri Light</vt:lpstr>
      <vt:lpstr>Gotham Bold</vt:lpstr>
      <vt:lpstr>Gotham Book</vt:lpstr>
      <vt:lpstr>Gotham Medium</vt:lpstr>
      <vt:lpstr>Gotham Narrow Bold</vt:lpstr>
      <vt:lpstr>Gotham Narrow Book</vt:lpstr>
      <vt:lpstr>Thème Office</vt:lpstr>
      <vt:lpstr>Titre 1 Sous-titre 2 Sous-titre</vt:lpstr>
      <vt:lpstr>Ugitassunti odit omnihiligent quas eaquibearum nonsequae   Vera quae sin et lam eost rest, que pel eos eum ad ut velendi odis et plit quibus maxime eniminient alitat officiumque cum fugitiuntur sit, sunt mos pe et, eos min pere doluptatios adiorerferor rerem. Ut et vel incium aborro culla quam, eos dolupis nectat. Moluptatem aborum vel molorerro tes as iundia volecepel magnim faccume dollecte que nos excea volor res es rehenihil mos aspienim ut facea providem as nonempero torrovid modit fugias ab idipica tescia de archili quistrum voluptatatia issedi dolo to debit, et oditi quas eatesto quis plitem faccabo. Itat litaspist et quissimos atia nim il eseque si seque nonsequ ibusam alignim con est quae voluptate volores excepudi sum quis nulla corundae consequi con niendi temquis alit od et ario voluptati odi dolupiduciis nostias ut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1 Sous-titre 2 Sous-titre</dc:title>
  <dc:creator>Microsoft Office User</dc:creator>
  <cp:lastModifiedBy>Microsoft Office User</cp:lastModifiedBy>
  <cp:revision>8</cp:revision>
  <dcterms:created xsi:type="dcterms:W3CDTF">2023-10-20T09:55:44Z</dcterms:created>
  <dcterms:modified xsi:type="dcterms:W3CDTF">2023-10-20T10:37:50Z</dcterms:modified>
</cp:coreProperties>
</file>