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1029" r:id="rId2"/>
    <p:sldId id="1030" r:id="rId3"/>
    <p:sldId id="1035" r:id="rId4"/>
    <p:sldId id="1036" r:id="rId5"/>
    <p:sldId id="1031" r:id="rId6"/>
    <p:sldId id="1034" r:id="rId7"/>
    <p:sldId id="1033" r:id="rId8"/>
    <p:sldId id="1032" r:id="rId9"/>
  </p:sldIdLst>
  <p:sldSz cx="9144000" cy="6858000" type="screen4x3"/>
  <p:notesSz cx="6797675" cy="9926638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920CB5D4-9DA5-406D-8BAA-8E207F910EA7}">
          <p14:sldIdLst>
            <p14:sldId id="1029"/>
            <p14:sldId id="1030"/>
            <p14:sldId id="1035"/>
            <p14:sldId id="1036"/>
            <p14:sldId id="1031"/>
            <p14:sldId id="1034"/>
            <p14:sldId id="1033"/>
            <p14:sldId id="103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olas Cuppens" initials="NC" lastIdx="2" clrIdx="0">
    <p:extLst>
      <p:ext uri="{19B8F6BF-5375-455C-9EA6-DF929625EA0E}">
        <p15:presenceInfo xmlns:p15="http://schemas.microsoft.com/office/powerpoint/2012/main" userId="S::nicolas.cuppens@uvsq.fr::060fde00-0208-4225-af9a-c7585486f8c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5150"/>
    <a:srgbClr val="000000"/>
    <a:srgbClr val="C7D739"/>
    <a:srgbClr val="AB2169"/>
    <a:srgbClr val="E7F0EE"/>
    <a:srgbClr val="CBDFDB"/>
    <a:srgbClr val="E7FFFE"/>
    <a:srgbClr val="009893"/>
    <a:srgbClr val="009792"/>
    <a:srgbClr val="008F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Style léger 2 - Accentuation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Style moyen 3 - 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8603FDC-E32A-4AB5-989C-0864C3EAD2B8}" styleName="Style à thème 2 - Accentuation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Style à thème 2 - Accentuation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Style à thème 1 - Accentuation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E171933-4619-4E11-9A3F-F7608DF75F80}" styleName="Style moyen 1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A111915-BE36-4E01-A7E5-04B1672EAD32}" styleName="Style léger 2 - Accentuation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087" autoAdjust="0"/>
    <p:restoredTop sz="94249" autoAdjust="0"/>
  </p:normalViewPr>
  <p:slideViewPr>
    <p:cSldViewPr snapToGrid="0" snapToObjects="1">
      <p:cViewPr>
        <p:scale>
          <a:sx n="75" d="100"/>
          <a:sy n="75" d="100"/>
        </p:scale>
        <p:origin x="1200" y="8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 snapToObjects="1">
      <p:cViewPr varScale="1">
        <p:scale>
          <a:sx n="78" d="100"/>
          <a:sy n="78" d="100"/>
        </p:scale>
        <p:origin x="4062" y="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r">
              <a:defRPr sz="1300"/>
            </a:lvl1pPr>
          </a:lstStyle>
          <a:p>
            <a:fld id="{44DA4A73-A6E1-5943-85FF-F34FC650778E}" type="datetimeFigureOut">
              <a:rPr lang="fr-FR" smtClean="0"/>
              <a:t>19/04/2026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r">
              <a:defRPr sz="1300"/>
            </a:lvl1pPr>
          </a:lstStyle>
          <a:p>
            <a:fld id="{EF7DFE17-7EB8-7F4D-98E3-2F9112FCA1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62868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r">
              <a:defRPr sz="1300"/>
            </a:lvl1pPr>
          </a:lstStyle>
          <a:p>
            <a:fld id="{42C41AA2-9D03-5E41-B4B9-D26627792276}" type="datetimeFigureOut">
              <a:rPr lang="fr-FR" smtClean="0"/>
              <a:t>19/04/2026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8" tIns="47779" rIns="95558" bIns="47779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5558" tIns="47779" rIns="95558" bIns="47779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r">
              <a:defRPr sz="1300"/>
            </a:lvl1pPr>
          </a:lstStyle>
          <a:p>
            <a:fld id="{B258A342-9C87-9542-BBA6-7C7EFBC68F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1225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2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3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4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5.jp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6.jp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7.jp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8.jp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9.jp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0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1.jp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2.jp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3.jp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4.jp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5.jp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6.jp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7.jp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8.jp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9.jp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0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1.jp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2.jp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3.jp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4.jp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5.jp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6.jp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7.jp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9.jp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0.jp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2.jp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3.jp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8.jp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4.jp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5.jpg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6.jpg"/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7.jpg"/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8.jpg"/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9.jp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0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1.jpg"/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2.jpg"/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3.jpg"/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4.jpg"/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5.jpg"/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jpg"/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8.jpg"/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9.jpg"/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30.jpg"/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3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32.jpg"/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33.jpg"/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34.jpg"/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35.jpg"/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36.jpg"/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g"/><Relationship Id="rId2" Type="http://schemas.openxmlformats.org/officeDocument/2006/relationships/image" Target="../media/image16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8.png"/><Relationship Id="rId4" Type="http://schemas.openxmlformats.org/officeDocument/2006/relationships/image" Target="../media/image2.jpg"/></Relationships>
</file>

<file path=ppt/slideLayouts/_rels/slideLayout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9.jpg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9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0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4648" y="4176045"/>
            <a:ext cx="7772400" cy="1470025"/>
          </a:xfrm>
          <a:ln>
            <a:noFill/>
          </a:ln>
        </p:spPr>
        <p:txBody>
          <a:bodyPr>
            <a:normAutofit/>
          </a:bodyPr>
          <a:lstStyle>
            <a:lvl1pPr>
              <a:defRPr sz="3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pic>
        <p:nvPicPr>
          <p:cNvPr id="3" name="Image 2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8856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re de secti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-131780" y="2044253"/>
            <a:ext cx="7772400" cy="1470025"/>
          </a:xfrm>
          <a:ln>
            <a:noFill/>
          </a:ln>
        </p:spPr>
        <p:txBody>
          <a:bodyPr>
            <a:normAutofit/>
          </a:bodyPr>
          <a:lstStyle>
            <a:lvl1pPr>
              <a:defRPr sz="3000">
                <a:solidFill>
                  <a:srgbClr val="551257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1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257940" y="4194182"/>
            <a:ext cx="6792857" cy="898525"/>
          </a:xfrm>
        </p:spPr>
        <p:txBody>
          <a:bodyPr>
            <a:noAutofit/>
          </a:bodyPr>
          <a:lstStyle>
            <a:lvl1pPr>
              <a:defRPr sz="2400">
                <a:solidFill>
                  <a:srgbClr val="551257"/>
                </a:solidFill>
                <a:latin typeface="Gotham Bold"/>
                <a:cs typeface="Gotham Bold"/>
              </a:defRPr>
            </a:lvl1pPr>
            <a:lvl2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2pPr>
            <a:lvl3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3pPr>
            <a:lvl4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4pPr>
            <a:lvl5pPr marL="1371566" indent="0">
              <a:buNone/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4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217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re de secti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-131780" y="2044253"/>
            <a:ext cx="7772400" cy="1470025"/>
          </a:xfrm>
          <a:ln>
            <a:noFill/>
          </a:ln>
        </p:spPr>
        <p:txBody>
          <a:bodyPr>
            <a:normAutofit/>
          </a:bodyPr>
          <a:lstStyle>
            <a:lvl1pPr>
              <a:defRPr sz="3000">
                <a:solidFill>
                  <a:srgbClr val="CC7F20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1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257940" y="4194182"/>
            <a:ext cx="6792857" cy="898525"/>
          </a:xfrm>
        </p:spPr>
        <p:txBody>
          <a:bodyPr>
            <a:noAutofit/>
          </a:bodyPr>
          <a:lstStyle>
            <a:lvl1pPr>
              <a:defRPr sz="2400">
                <a:solidFill>
                  <a:schemeClr val="bg1"/>
                </a:solidFill>
                <a:latin typeface="Gotham Bold"/>
                <a:cs typeface="Gotham Bold"/>
              </a:defRPr>
            </a:lvl1pPr>
            <a:lvl2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2pPr>
            <a:lvl3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3pPr>
            <a:lvl4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4pPr>
            <a:lvl5pPr marL="1371566" indent="0">
              <a:buNone/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4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2174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re de secti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-131780" y="2044253"/>
            <a:ext cx="7772400" cy="1470025"/>
          </a:xfrm>
          <a:ln>
            <a:noFill/>
          </a:ln>
        </p:spPr>
        <p:txBody>
          <a:bodyPr>
            <a:normAutofit/>
          </a:bodyPr>
          <a:lstStyle>
            <a:lvl1pPr>
              <a:defRPr sz="3000">
                <a:solidFill>
                  <a:srgbClr val="CE4F46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1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257940" y="4194182"/>
            <a:ext cx="6792857" cy="898525"/>
          </a:xfrm>
        </p:spPr>
        <p:txBody>
          <a:bodyPr>
            <a:noAutofit/>
          </a:bodyPr>
          <a:lstStyle>
            <a:lvl1pPr>
              <a:defRPr sz="2400">
                <a:solidFill>
                  <a:schemeClr val="bg1"/>
                </a:solidFill>
                <a:latin typeface="Gotham Bold"/>
                <a:cs typeface="Gotham Bold"/>
              </a:defRPr>
            </a:lvl1pPr>
            <a:lvl2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2pPr>
            <a:lvl3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3pPr>
            <a:lvl4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4pPr>
            <a:lvl5pPr marL="1371566" indent="0">
              <a:buNone/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4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2174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re de secti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-131780" y="2044253"/>
            <a:ext cx="7772400" cy="1470025"/>
          </a:xfrm>
          <a:ln>
            <a:noFill/>
          </a:ln>
        </p:spPr>
        <p:txBody>
          <a:bodyPr>
            <a:normAutofit/>
          </a:bodyPr>
          <a:lstStyle>
            <a:lvl1pPr>
              <a:defRPr sz="3000">
                <a:solidFill>
                  <a:srgbClr val="5B518E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1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257940" y="4194182"/>
            <a:ext cx="6792857" cy="898525"/>
          </a:xfrm>
        </p:spPr>
        <p:txBody>
          <a:bodyPr>
            <a:noAutofit/>
          </a:bodyPr>
          <a:lstStyle>
            <a:lvl1pPr>
              <a:defRPr sz="2400">
                <a:solidFill>
                  <a:schemeClr val="bg1"/>
                </a:solidFill>
                <a:latin typeface="Gotham Bold"/>
                <a:cs typeface="Gotham Bold"/>
              </a:defRPr>
            </a:lvl1pPr>
            <a:lvl2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2pPr>
            <a:lvl3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3pPr>
            <a:lvl4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4pPr>
            <a:lvl5pPr marL="1371566" indent="0">
              <a:buNone/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5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2174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re de secti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-131780" y="2044253"/>
            <a:ext cx="7772400" cy="1470025"/>
          </a:xfrm>
          <a:ln>
            <a:noFill/>
          </a:ln>
        </p:spPr>
        <p:txBody>
          <a:bodyPr>
            <a:normAutofit/>
          </a:bodyPr>
          <a:lstStyle>
            <a:lvl1pPr>
              <a:defRPr sz="3000">
                <a:solidFill>
                  <a:srgbClr val="551257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1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257940" y="4194182"/>
            <a:ext cx="6792857" cy="898525"/>
          </a:xfrm>
        </p:spPr>
        <p:txBody>
          <a:bodyPr>
            <a:noAutofit/>
          </a:bodyPr>
          <a:lstStyle>
            <a:lvl1pPr>
              <a:defRPr sz="2400">
                <a:solidFill>
                  <a:schemeClr val="bg1"/>
                </a:solidFill>
                <a:latin typeface="Gotham Bold"/>
                <a:cs typeface="Gotham Bold"/>
              </a:defRPr>
            </a:lvl1pPr>
            <a:lvl2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2pPr>
            <a:lvl3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3pPr>
            <a:lvl4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4pPr>
            <a:lvl5pPr marL="1371566" indent="0">
              <a:buNone/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4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2174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0_Titre et contenu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83923"/>
            <a:ext cx="5719668" cy="877434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551257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1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 marL="342891" indent="0">
              <a:buNone/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6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0253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re et contenu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73280"/>
            <a:ext cx="5719668" cy="876064"/>
          </a:xfrm>
        </p:spPr>
        <p:txBody>
          <a:bodyPr>
            <a:noAutofit/>
          </a:bodyPr>
          <a:lstStyle>
            <a:lvl1pPr>
              <a:defRPr sz="2400" b="0" i="0">
                <a:solidFill>
                  <a:schemeClr val="bg1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1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 marL="342891" indent="0">
              <a:buNone/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5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7247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et contenu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F987599A-87B9-4689-CD43-205492BC5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290" y="167318"/>
            <a:ext cx="5719668" cy="887988"/>
          </a:xfrm>
        </p:spPr>
        <p:txBody>
          <a:bodyPr>
            <a:noAutofit/>
          </a:bodyPr>
          <a:lstStyle>
            <a:lvl1pPr>
              <a:defRPr sz="2400" b="0" i="0">
                <a:solidFill>
                  <a:schemeClr val="bg1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94350633-58C8-9D10-BB61-31BF74F02E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5"/>
            <a:ext cx="8229600" cy="4525963"/>
          </a:xfrm>
        </p:spPr>
        <p:txBody>
          <a:bodyPr>
            <a:normAutofit/>
          </a:bodyPr>
          <a:lstStyle>
            <a:lvl1pPr>
              <a:defRPr sz="21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 marL="342891" indent="0">
              <a:buNone/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6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3912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et contenu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7318"/>
            <a:ext cx="5719668" cy="887988"/>
          </a:xfrm>
        </p:spPr>
        <p:txBody>
          <a:bodyPr>
            <a:noAutofit/>
          </a:bodyPr>
          <a:lstStyle>
            <a:lvl1pPr>
              <a:defRPr sz="2400" b="0" i="0">
                <a:solidFill>
                  <a:schemeClr val="bg1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1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 marL="342891" indent="0">
              <a:buNone/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4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3354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re et contenu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1356"/>
            <a:ext cx="5719668" cy="887988"/>
          </a:xfrm>
        </p:spPr>
        <p:txBody>
          <a:bodyPr>
            <a:noAutofit/>
          </a:bodyPr>
          <a:lstStyle>
            <a:lvl1pPr>
              <a:defRPr sz="2400" b="0" i="0">
                <a:solidFill>
                  <a:schemeClr val="bg1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1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 marL="342891" indent="0">
              <a:buNone/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4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909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e de titr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4648" y="4520833"/>
            <a:ext cx="7772400" cy="1470025"/>
          </a:xfrm>
          <a:ln>
            <a:noFill/>
          </a:ln>
        </p:spPr>
        <p:txBody>
          <a:bodyPr>
            <a:normAutofit/>
          </a:bodyPr>
          <a:lstStyle>
            <a:lvl1pPr>
              <a:defRPr sz="3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pic>
        <p:nvPicPr>
          <p:cNvPr id="3" name="Image 2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7560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re et contenu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1360"/>
            <a:ext cx="5719668" cy="893949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551257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1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 marL="342891" indent="0">
              <a:buNone/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4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9789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re et contenu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7322"/>
            <a:ext cx="5719668" cy="882025"/>
          </a:xfrm>
        </p:spPr>
        <p:txBody>
          <a:bodyPr>
            <a:noAutofit/>
          </a:bodyPr>
          <a:lstStyle>
            <a:lvl1pPr>
              <a:defRPr sz="2400" b="0" i="0">
                <a:solidFill>
                  <a:schemeClr val="bg1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1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 marL="342891" indent="0">
              <a:buNone/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4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4383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Titre et contenu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1362"/>
            <a:ext cx="5719668" cy="887987"/>
          </a:xfrm>
        </p:spPr>
        <p:txBody>
          <a:bodyPr>
            <a:noAutofit/>
          </a:bodyPr>
          <a:lstStyle>
            <a:lvl1pPr>
              <a:defRPr sz="2400" b="0" i="0">
                <a:solidFill>
                  <a:schemeClr val="bg1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1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 marL="342891" indent="0">
              <a:buNone/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4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5894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8_Titre et contenu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7324"/>
            <a:ext cx="5719668" cy="876063"/>
          </a:xfrm>
        </p:spPr>
        <p:txBody>
          <a:bodyPr>
            <a:noAutofit/>
          </a:bodyPr>
          <a:lstStyle>
            <a:lvl1pPr>
              <a:defRPr sz="2400" b="0" i="0">
                <a:solidFill>
                  <a:schemeClr val="bg1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1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 marL="342891" indent="0">
              <a:buNone/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4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255736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9_Titre et contenu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7326"/>
            <a:ext cx="5719668" cy="887987"/>
          </a:xfrm>
        </p:spPr>
        <p:txBody>
          <a:bodyPr>
            <a:noAutofit/>
          </a:bodyPr>
          <a:lstStyle>
            <a:lvl1pPr>
              <a:defRPr sz="2400" b="0" i="0">
                <a:solidFill>
                  <a:schemeClr val="bg1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1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 marL="342891" indent="0">
              <a:buNone/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4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02748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_Titre et text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73284"/>
            <a:ext cx="5719668" cy="870101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551257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5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401637" y="1941513"/>
            <a:ext cx="8285163" cy="4286250"/>
          </a:xfrm>
        </p:spPr>
        <p:txBody>
          <a:bodyPr>
            <a:normAutofit/>
          </a:bodyPr>
          <a:lstStyle>
            <a:lvl1pPr>
              <a:defRPr sz="21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4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39290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text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73284"/>
            <a:ext cx="5719668" cy="870101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FFFFFF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5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401637" y="1941513"/>
            <a:ext cx="8285163" cy="4286250"/>
          </a:xfrm>
        </p:spPr>
        <p:txBody>
          <a:bodyPr>
            <a:normAutofit/>
          </a:bodyPr>
          <a:lstStyle>
            <a:lvl1pPr>
              <a:defRPr sz="21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4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3929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et text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1356"/>
            <a:ext cx="5719668" cy="887988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FFFFFF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5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401637" y="1941513"/>
            <a:ext cx="8285163" cy="4286250"/>
          </a:xfrm>
        </p:spPr>
        <p:txBody>
          <a:bodyPr>
            <a:normAutofit/>
          </a:bodyPr>
          <a:lstStyle>
            <a:lvl1pPr>
              <a:defRPr sz="21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6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40629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et text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1356"/>
            <a:ext cx="5719668" cy="887988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FFFFFF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5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401637" y="1941513"/>
            <a:ext cx="8285163" cy="4286250"/>
          </a:xfrm>
        </p:spPr>
        <p:txBody>
          <a:bodyPr>
            <a:normAutofit/>
          </a:bodyPr>
          <a:lstStyle>
            <a:lvl1pPr>
              <a:defRPr sz="21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4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39290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et text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7319"/>
            <a:ext cx="5719668" cy="882026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FFFFFF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5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401637" y="1941513"/>
            <a:ext cx="8285163" cy="4286250"/>
          </a:xfrm>
        </p:spPr>
        <p:txBody>
          <a:bodyPr>
            <a:normAutofit/>
          </a:bodyPr>
          <a:lstStyle>
            <a:lvl1pPr>
              <a:defRPr sz="21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4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392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e de titr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4648" y="4520833"/>
            <a:ext cx="7772400" cy="1470025"/>
          </a:xfrm>
          <a:ln>
            <a:noFill/>
          </a:ln>
        </p:spPr>
        <p:txBody>
          <a:bodyPr>
            <a:normAutofit/>
          </a:bodyPr>
          <a:lstStyle>
            <a:lvl1pPr>
              <a:defRPr sz="3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pic>
        <p:nvPicPr>
          <p:cNvPr id="4" name="Image 2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1176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re et text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7322"/>
            <a:ext cx="5719668" cy="882025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551257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5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401637" y="1941513"/>
            <a:ext cx="8285163" cy="4286250"/>
          </a:xfrm>
        </p:spPr>
        <p:txBody>
          <a:bodyPr>
            <a:normAutofit/>
          </a:bodyPr>
          <a:lstStyle>
            <a:lvl1pPr>
              <a:defRPr sz="21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4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39290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re et text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7326"/>
            <a:ext cx="5719668" cy="887987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FFFFFF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5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401637" y="1941513"/>
            <a:ext cx="8285163" cy="4286250"/>
          </a:xfrm>
        </p:spPr>
        <p:txBody>
          <a:bodyPr>
            <a:normAutofit/>
          </a:bodyPr>
          <a:lstStyle>
            <a:lvl1pPr>
              <a:defRPr sz="21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4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39290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re et text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55394"/>
            <a:ext cx="5719668" cy="893950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FFFFFF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5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401637" y="1941513"/>
            <a:ext cx="8285163" cy="4286250"/>
          </a:xfrm>
        </p:spPr>
        <p:txBody>
          <a:bodyPr>
            <a:normAutofit/>
          </a:bodyPr>
          <a:lstStyle>
            <a:lvl1pPr>
              <a:defRPr sz="21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4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3929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re et text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1356"/>
            <a:ext cx="5719668" cy="882026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FFFFFF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5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401637" y="1941513"/>
            <a:ext cx="8285163" cy="4286250"/>
          </a:xfrm>
        </p:spPr>
        <p:txBody>
          <a:bodyPr>
            <a:normAutofit/>
          </a:bodyPr>
          <a:lstStyle>
            <a:lvl1pPr>
              <a:defRPr sz="21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4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39290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re et text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1737"/>
            <a:ext cx="5719668" cy="887611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FFFFFF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5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401637" y="1941513"/>
            <a:ext cx="8285163" cy="4286250"/>
          </a:xfrm>
        </p:spPr>
        <p:txBody>
          <a:bodyPr>
            <a:normAutofit/>
          </a:bodyPr>
          <a:lstStyle>
            <a:lvl1pPr>
              <a:defRPr sz="21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4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39290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_Image avec légen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1357"/>
            <a:ext cx="5719668" cy="893950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551257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5" name="Espace réservé de l'image de la bibliothèque 2"/>
          <p:cNvSpPr>
            <a:spLocks noGrp="1"/>
          </p:cNvSpPr>
          <p:nvPr>
            <p:ph type="clipArt" sz="quarter" idx="13"/>
          </p:nvPr>
        </p:nvSpPr>
        <p:spPr>
          <a:xfrm>
            <a:off x="622301" y="2063751"/>
            <a:ext cx="3627439" cy="3748088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Espace réservé du texte 3"/>
          <p:cNvSpPr>
            <a:spLocks noGrp="1"/>
          </p:cNvSpPr>
          <p:nvPr>
            <p:ph type="body" sz="quarter" idx="14"/>
          </p:nvPr>
        </p:nvSpPr>
        <p:spPr>
          <a:xfrm>
            <a:off x="4543429" y="2063751"/>
            <a:ext cx="4143375" cy="3748088"/>
          </a:xfrm>
        </p:spPr>
        <p:txBody>
          <a:bodyPr/>
          <a:lstStyle>
            <a:lvl1pPr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6" name="Image 4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66910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avec légen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7326"/>
            <a:ext cx="5719668" cy="887987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FFFFFF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5" name="Espace réservé de l'image de la bibliothèque 2"/>
          <p:cNvSpPr>
            <a:spLocks noGrp="1"/>
          </p:cNvSpPr>
          <p:nvPr>
            <p:ph type="clipArt" sz="quarter" idx="13"/>
          </p:nvPr>
        </p:nvSpPr>
        <p:spPr>
          <a:xfrm>
            <a:off x="622301" y="2063751"/>
            <a:ext cx="3627439" cy="3748088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Espace réservé du texte 3"/>
          <p:cNvSpPr>
            <a:spLocks noGrp="1"/>
          </p:cNvSpPr>
          <p:nvPr>
            <p:ph type="body" sz="quarter" idx="14"/>
          </p:nvPr>
        </p:nvSpPr>
        <p:spPr>
          <a:xfrm>
            <a:off x="4543429" y="2063751"/>
            <a:ext cx="4143375" cy="3748088"/>
          </a:xfrm>
        </p:spPr>
        <p:txBody>
          <a:bodyPr/>
          <a:lstStyle>
            <a:lvl1pPr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6" name="Image 4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39188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 avec légen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1357"/>
            <a:ext cx="5719668" cy="893950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FFFFFF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5" name="Espace réservé de l'image de la bibliothèque 2"/>
          <p:cNvSpPr>
            <a:spLocks noGrp="1"/>
          </p:cNvSpPr>
          <p:nvPr>
            <p:ph type="clipArt" sz="quarter" idx="13"/>
          </p:nvPr>
        </p:nvSpPr>
        <p:spPr>
          <a:xfrm>
            <a:off x="622301" y="2063751"/>
            <a:ext cx="3627439" cy="3748088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Espace réservé du texte 3"/>
          <p:cNvSpPr>
            <a:spLocks noGrp="1"/>
          </p:cNvSpPr>
          <p:nvPr>
            <p:ph type="body" sz="quarter" idx="14"/>
          </p:nvPr>
        </p:nvSpPr>
        <p:spPr>
          <a:xfrm>
            <a:off x="4543429" y="2063751"/>
            <a:ext cx="4143375" cy="3748088"/>
          </a:xfrm>
        </p:spPr>
        <p:txBody>
          <a:bodyPr/>
          <a:lstStyle>
            <a:lvl1pPr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6" name="Image 4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39188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 avec légen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7318"/>
            <a:ext cx="5719668" cy="887988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FFFFFF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5" name="Espace réservé de l'image de la bibliothèque 2"/>
          <p:cNvSpPr>
            <a:spLocks noGrp="1"/>
          </p:cNvSpPr>
          <p:nvPr>
            <p:ph type="clipArt" sz="quarter" idx="13"/>
          </p:nvPr>
        </p:nvSpPr>
        <p:spPr>
          <a:xfrm>
            <a:off x="622301" y="2063751"/>
            <a:ext cx="3627439" cy="3748088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Espace réservé du texte 3"/>
          <p:cNvSpPr>
            <a:spLocks noGrp="1"/>
          </p:cNvSpPr>
          <p:nvPr>
            <p:ph type="body" sz="quarter" idx="14"/>
          </p:nvPr>
        </p:nvSpPr>
        <p:spPr>
          <a:xfrm>
            <a:off x="4543429" y="2063751"/>
            <a:ext cx="4143375" cy="3748088"/>
          </a:xfrm>
        </p:spPr>
        <p:txBody>
          <a:bodyPr/>
          <a:lstStyle>
            <a:lvl1pPr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6" name="Image 4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39188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mage avec légen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79248"/>
            <a:ext cx="5719668" cy="870101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551257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5" name="Espace réservé de l'image de la bibliothèque 2"/>
          <p:cNvSpPr>
            <a:spLocks noGrp="1"/>
          </p:cNvSpPr>
          <p:nvPr>
            <p:ph type="clipArt" sz="quarter" idx="13"/>
          </p:nvPr>
        </p:nvSpPr>
        <p:spPr>
          <a:xfrm>
            <a:off x="622301" y="2063751"/>
            <a:ext cx="3627439" cy="3748088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Espace réservé du texte 3"/>
          <p:cNvSpPr>
            <a:spLocks noGrp="1"/>
          </p:cNvSpPr>
          <p:nvPr>
            <p:ph type="body" sz="quarter" idx="14"/>
          </p:nvPr>
        </p:nvSpPr>
        <p:spPr>
          <a:xfrm>
            <a:off x="4543429" y="2063751"/>
            <a:ext cx="4143375" cy="3748088"/>
          </a:xfrm>
        </p:spPr>
        <p:txBody>
          <a:bodyPr/>
          <a:lstStyle>
            <a:lvl1pPr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6" name="Image 4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391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apositive de titr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4648" y="4520833"/>
            <a:ext cx="7772400" cy="1470025"/>
          </a:xfrm>
          <a:ln>
            <a:noFill/>
          </a:ln>
        </p:spPr>
        <p:txBody>
          <a:bodyPr>
            <a:normAutofit/>
          </a:bodyPr>
          <a:lstStyle>
            <a:lvl1pPr>
              <a:defRPr sz="3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pic>
        <p:nvPicPr>
          <p:cNvPr id="3" name="Image 2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601177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mage avec légen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7326"/>
            <a:ext cx="5719668" cy="887987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FFFFFF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5" name="Espace réservé de l'image de la bibliothèque 2"/>
          <p:cNvSpPr>
            <a:spLocks noGrp="1"/>
          </p:cNvSpPr>
          <p:nvPr>
            <p:ph type="clipArt" sz="quarter" idx="13"/>
          </p:nvPr>
        </p:nvSpPr>
        <p:spPr>
          <a:xfrm>
            <a:off x="622301" y="2063751"/>
            <a:ext cx="3627439" cy="3748088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Espace réservé du texte 3"/>
          <p:cNvSpPr>
            <a:spLocks noGrp="1"/>
          </p:cNvSpPr>
          <p:nvPr>
            <p:ph type="body" sz="quarter" idx="14"/>
          </p:nvPr>
        </p:nvSpPr>
        <p:spPr>
          <a:xfrm>
            <a:off x="4543429" y="2063751"/>
            <a:ext cx="4143375" cy="3748088"/>
          </a:xfrm>
        </p:spPr>
        <p:txBody>
          <a:bodyPr/>
          <a:lstStyle>
            <a:lvl1pPr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6" name="Image 4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39188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Image avec légen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1356"/>
            <a:ext cx="5719668" cy="887988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FFFFFF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5" name="Espace réservé de l'image de la bibliothèque 2"/>
          <p:cNvSpPr>
            <a:spLocks noGrp="1"/>
          </p:cNvSpPr>
          <p:nvPr>
            <p:ph type="clipArt" sz="quarter" idx="13"/>
          </p:nvPr>
        </p:nvSpPr>
        <p:spPr>
          <a:xfrm>
            <a:off x="622301" y="2063751"/>
            <a:ext cx="3627439" cy="3748088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Espace réservé du texte 3"/>
          <p:cNvSpPr>
            <a:spLocks noGrp="1"/>
          </p:cNvSpPr>
          <p:nvPr>
            <p:ph type="body" sz="quarter" idx="14"/>
          </p:nvPr>
        </p:nvSpPr>
        <p:spPr>
          <a:xfrm>
            <a:off x="4543429" y="2063751"/>
            <a:ext cx="4143375" cy="3748088"/>
          </a:xfrm>
        </p:spPr>
        <p:txBody>
          <a:bodyPr/>
          <a:lstStyle>
            <a:lvl1pPr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6" name="Image 4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39188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Image avec légen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1357"/>
            <a:ext cx="5719668" cy="893950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FFFFFF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5" name="Espace réservé de l'image de la bibliothèque 2"/>
          <p:cNvSpPr>
            <a:spLocks noGrp="1"/>
          </p:cNvSpPr>
          <p:nvPr>
            <p:ph type="clipArt" sz="quarter" idx="13"/>
          </p:nvPr>
        </p:nvSpPr>
        <p:spPr>
          <a:xfrm>
            <a:off x="622301" y="2063751"/>
            <a:ext cx="3627439" cy="3748088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Espace réservé du texte 3"/>
          <p:cNvSpPr>
            <a:spLocks noGrp="1"/>
          </p:cNvSpPr>
          <p:nvPr>
            <p:ph type="body" sz="quarter" idx="14"/>
          </p:nvPr>
        </p:nvSpPr>
        <p:spPr>
          <a:xfrm>
            <a:off x="4543429" y="2063751"/>
            <a:ext cx="4143375" cy="3748088"/>
          </a:xfrm>
        </p:spPr>
        <p:txBody>
          <a:bodyPr/>
          <a:lstStyle>
            <a:lvl1pPr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6" name="Image 4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39188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Image avec légen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1360"/>
            <a:ext cx="5719668" cy="893949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FFFFFF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5" name="Espace réservé de l'image de la bibliothèque 2"/>
          <p:cNvSpPr>
            <a:spLocks noGrp="1"/>
          </p:cNvSpPr>
          <p:nvPr>
            <p:ph type="clipArt" sz="quarter" idx="13"/>
          </p:nvPr>
        </p:nvSpPr>
        <p:spPr>
          <a:xfrm>
            <a:off x="622301" y="2063751"/>
            <a:ext cx="3627439" cy="3748088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Espace réservé du texte 3"/>
          <p:cNvSpPr>
            <a:spLocks noGrp="1"/>
          </p:cNvSpPr>
          <p:nvPr>
            <p:ph type="body" sz="quarter" idx="14"/>
          </p:nvPr>
        </p:nvSpPr>
        <p:spPr>
          <a:xfrm>
            <a:off x="4543429" y="2063751"/>
            <a:ext cx="4143375" cy="3748088"/>
          </a:xfrm>
        </p:spPr>
        <p:txBody>
          <a:bodyPr/>
          <a:lstStyle>
            <a:lvl1pPr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6" name="Image 4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39188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Image avec légen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1362"/>
            <a:ext cx="5719668" cy="887987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FFFFFF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5" name="Espace réservé de l'image de la bibliothèque 2"/>
          <p:cNvSpPr>
            <a:spLocks noGrp="1"/>
          </p:cNvSpPr>
          <p:nvPr>
            <p:ph type="clipArt" sz="quarter" idx="13"/>
          </p:nvPr>
        </p:nvSpPr>
        <p:spPr>
          <a:xfrm>
            <a:off x="622301" y="2063751"/>
            <a:ext cx="3627439" cy="3748088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Espace réservé du texte 3"/>
          <p:cNvSpPr>
            <a:spLocks noGrp="1"/>
          </p:cNvSpPr>
          <p:nvPr>
            <p:ph type="body" sz="quarter" idx="14"/>
          </p:nvPr>
        </p:nvSpPr>
        <p:spPr>
          <a:xfrm>
            <a:off x="4543429" y="2063751"/>
            <a:ext cx="4143375" cy="3748088"/>
          </a:xfrm>
        </p:spPr>
        <p:txBody>
          <a:bodyPr/>
          <a:lstStyle>
            <a:lvl1pPr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1pPr>
            <a:lvl2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6" name="Image 4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39188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_Deux contenus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83923"/>
            <a:ext cx="5719668" cy="877434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551257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7643BB8A-A024-2E61-FF07-98EE71D95110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457200" y="1600205"/>
            <a:ext cx="4057651" cy="4525963"/>
          </a:xfrm>
        </p:spPr>
        <p:txBody>
          <a:bodyPr/>
          <a:lstStyle>
            <a:lvl1pPr>
              <a:defRPr sz="21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1pPr>
            <a:lvl2pPr>
              <a:defRPr sz="18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2pPr>
            <a:lvl3pPr>
              <a:defRPr sz="15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3pPr>
            <a:lvl4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4pPr>
            <a:lvl5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7" name="Espace réservé du contenu 3">
            <a:extLst>
              <a:ext uri="{FF2B5EF4-FFF2-40B4-BE49-F238E27FC236}">
                <a16:creationId xmlns:a16="http://schemas.microsoft.com/office/drawing/2014/main" id="{D1D755B4-5533-F889-239B-58B91064B45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629150" y="1600205"/>
            <a:ext cx="4057649" cy="4525963"/>
          </a:xfrm>
        </p:spPr>
        <p:txBody>
          <a:bodyPr/>
          <a:lstStyle>
            <a:lvl1pPr>
              <a:defRPr sz="21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1pPr>
            <a:lvl2pPr>
              <a:defRPr sz="18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2pPr>
            <a:lvl3pPr>
              <a:defRPr sz="15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3pPr>
            <a:lvl4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4pPr>
            <a:lvl5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pic>
        <p:nvPicPr>
          <p:cNvPr id="6" name="Image 4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910150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ux contenus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73280"/>
            <a:ext cx="5719668" cy="876064"/>
          </a:xfrm>
        </p:spPr>
        <p:txBody>
          <a:bodyPr>
            <a:noAutofit/>
          </a:bodyPr>
          <a:lstStyle>
            <a:lvl1pPr>
              <a:defRPr sz="2400" b="0" i="0">
                <a:solidFill>
                  <a:schemeClr val="bg1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6A56A480-D8AA-B242-D696-7D70368C8322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457200" y="1600205"/>
            <a:ext cx="4057651" cy="4525963"/>
          </a:xfrm>
        </p:spPr>
        <p:txBody>
          <a:bodyPr/>
          <a:lstStyle>
            <a:lvl1pPr>
              <a:defRPr sz="21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1pPr>
            <a:lvl2pPr>
              <a:defRPr sz="18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2pPr>
            <a:lvl3pPr>
              <a:defRPr sz="15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3pPr>
            <a:lvl4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4pPr>
            <a:lvl5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8" name="Espace réservé du contenu 3">
            <a:extLst>
              <a:ext uri="{FF2B5EF4-FFF2-40B4-BE49-F238E27FC236}">
                <a16:creationId xmlns:a16="http://schemas.microsoft.com/office/drawing/2014/main" id="{E2B84EC8-3A19-B07D-7269-D6FAC5709F0F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629150" y="1600205"/>
            <a:ext cx="4057649" cy="4525963"/>
          </a:xfrm>
        </p:spPr>
        <p:txBody>
          <a:bodyPr/>
          <a:lstStyle>
            <a:lvl1pPr>
              <a:defRPr sz="21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1pPr>
            <a:lvl2pPr>
              <a:defRPr sz="18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2pPr>
            <a:lvl3pPr>
              <a:defRPr sz="15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3pPr>
            <a:lvl4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4pPr>
            <a:lvl5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pic>
        <p:nvPicPr>
          <p:cNvPr id="5" name="Image 4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60223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eux contenus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F987599A-87B9-4689-CD43-205492BC5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290" y="167318"/>
            <a:ext cx="5719668" cy="887988"/>
          </a:xfrm>
        </p:spPr>
        <p:txBody>
          <a:bodyPr>
            <a:noAutofit/>
          </a:bodyPr>
          <a:lstStyle>
            <a:lvl1pPr>
              <a:defRPr sz="2400" b="0" i="0">
                <a:solidFill>
                  <a:schemeClr val="bg1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439DD2E0-5542-F7B4-D4CA-968F07EE45CE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457200" y="1600205"/>
            <a:ext cx="4057651" cy="4525963"/>
          </a:xfrm>
        </p:spPr>
        <p:txBody>
          <a:bodyPr/>
          <a:lstStyle>
            <a:lvl1pPr>
              <a:defRPr sz="21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1pPr>
            <a:lvl2pPr>
              <a:defRPr sz="18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2pPr>
            <a:lvl3pPr>
              <a:defRPr sz="15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3pPr>
            <a:lvl4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4pPr>
            <a:lvl5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8" name="Espace réservé du contenu 3">
            <a:extLst>
              <a:ext uri="{FF2B5EF4-FFF2-40B4-BE49-F238E27FC236}">
                <a16:creationId xmlns:a16="http://schemas.microsoft.com/office/drawing/2014/main" id="{418546F1-2E04-ED5A-1856-666F5E237B6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629150" y="1600205"/>
            <a:ext cx="4057649" cy="4525963"/>
          </a:xfrm>
        </p:spPr>
        <p:txBody>
          <a:bodyPr/>
          <a:lstStyle>
            <a:lvl1pPr>
              <a:defRPr sz="21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1pPr>
            <a:lvl2pPr>
              <a:defRPr sz="18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2pPr>
            <a:lvl3pPr>
              <a:defRPr sz="15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3pPr>
            <a:lvl4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4pPr>
            <a:lvl5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pic>
        <p:nvPicPr>
          <p:cNvPr id="6" name="Image 4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43662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eux contenus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7318"/>
            <a:ext cx="5719668" cy="887988"/>
          </a:xfrm>
        </p:spPr>
        <p:txBody>
          <a:bodyPr>
            <a:noAutofit/>
          </a:bodyPr>
          <a:lstStyle>
            <a:lvl1pPr>
              <a:defRPr sz="2400" b="0" i="0">
                <a:solidFill>
                  <a:schemeClr val="bg1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21F26C20-9BFE-B7B7-414E-DFB58442EAEE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457200" y="1600205"/>
            <a:ext cx="4057651" cy="4525963"/>
          </a:xfrm>
        </p:spPr>
        <p:txBody>
          <a:bodyPr/>
          <a:lstStyle>
            <a:lvl1pPr>
              <a:defRPr sz="21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1pPr>
            <a:lvl2pPr>
              <a:defRPr sz="18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2pPr>
            <a:lvl3pPr>
              <a:defRPr sz="15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3pPr>
            <a:lvl4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4pPr>
            <a:lvl5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8" name="Espace réservé du contenu 3">
            <a:extLst>
              <a:ext uri="{FF2B5EF4-FFF2-40B4-BE49-F238E27FC236}">
                <a16:creationId xmlns:a16="http://schemas.microsoft.com/office/drawing/2014/main" id="{703511B2-9A57-83CF-C20B-01A1A796BDA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629150" y="1600205"/>
            <a:ext cx="4057649" cy="4525963"/>
          </a:xfrm>
        </p:spPr>
        <p:txBody>
          <a:bodyPr/>
          <a:lstStyle>
            <a:lvl1pPr>
              <a:defRPr sz="21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1pPr>
            <a:lvl2pPr>
              <a:defRPr sz="18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2pPr>
            <a:lvl3pPr>
              <a:defRPr sz="15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3pPr>
            <a:lvl4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4pPr>
            <a:lvl5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pic>
        <p:nvPicPr>
          <p:cNvPr id="4" name="Image 4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007866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eux contenus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1356"/>
            <a:ext cx="5719668" cy="887988"/>
          </a:xfrm>
        </p:spPr>
        <p:txBody>
          <a:bodyPr>
            <a:noAutofit/>
          </a:bodyPr>
          <a:lstStyle>
            <a:lvl1pPr>
              <a:defRPr sz="2400" b="0" i="0">
                <a:solidFill>
                  <a:schemeClr val="bg1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EE3E6D00-5C54-E663-AE84-E524997EB6CF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457200" y="1600205"/>
            <a:ext cx="4057651" cy="4525963"/>
          </a:xfrm>
        </p:spPr>
        <p:txBody>
          <a:bodyPr/>
          <a:lstStyle>
            <a:lvl1pPr>
              <a:defRPr sz="21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1pPr>
            <a:lvl2pPr>
              <a:defRPr sz="18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2pPr>
            <a:lvl3pPr>
              <a:defRPr sz="15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3pPr>
            <a:lvl4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4pPr>
            <a:lvl5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8" name="Espace réservé du contenu 3">
            <a:extLst>
              <a:ext uri="{FF2B5EF4-FFF2-40B4-BE49-F238E27FC236}">
                <a16:creationId xmlns:a16="http://schemas.microsoft.com/office/drawing/2014/main" id="{A2092900-D03A-F335-C81C-68F60EE288C0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629150" y="1600205"/>
            <a:ext cx="4057649" cy="4525963"/>
          </a:xfrm>
        </p:spPr>
        <p:txBody>
          <a:bodyPr/>
          <a:lstStyle>
            <a:lvl1pPr>
              <a:defRPr sz="21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1pPr>
            <a:lvl2pPr>
              <a:defRPr sz="18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2pPr>
            <a:lvl3pPr>
              <a:defRPr sz="15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3pPr>
            <a:lvl4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4pPr>
            <a:lvl5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pic>
        <p:nvPicPr>
          <p:cNvPr id="4" name="Image 4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3482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_Titre de secti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-131780" y="2044253"/>
            <a:ext cx="7772400" cy="1470025"/>
          </a:xfrm>
          <a:ln>
            <a:noFill/>
          </a:ln>
        </p:spPr>
        <p:txBody>
          <a:bodyPr>
            <a:normAutofit/>
          </a:bodyPr>
          <a:lstStyle>
            <a:lvl1pPr>
              <a:defRPr sz="3000">
                <a:solidFill>
                  <a:srgbClr val="551257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1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257940" y="4194182"/>
            <a:ext cx="6792857" cy="898525"/>
          </a:xfrm>
        </p:spPr>
        <p:txBody>
          <a:bodyPr>
            <a:noAutofit/>
          </a:bodyPr>
          <a:lstStyle>
            <a:lvl1pPr>
              <a:defRPr sz="2400">
                <a:solidFill>
                  <a:srgbClr val="551257"/>
                </a:solidFill>
                <a:latin typeface="Gotham Bold"/>
                <a:cs typeface="Gotham Bold"/>
              </a:defRPr>
            </a:lvl1pPr>
            <a:lvl2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2pPr>
            <a:lvl3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3pPr>
            <a:lvl4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4pPr>
            <a:lvl5pPr marL="1371566" indent="0">
              <a:buNone/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4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11820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Deux contenus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1360"/>
            <a:ext cx="5719668" cy="893949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551257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3D4A29B2-FE3E-A98E-6404-2EFF2E000AF2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457200" y="1600205"/>
            <a:ext cx="4057651" cy="4525963"/>
          </a:xfrm>
        </p:spPr>
        <p:txBody>
          <a:bodyPr/>
          <a:lstStyle>
            <a:lvl1pPr>
              <a:defRPr sz="21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1pPr>
            <a:lvl2pPr>
              <a:defRPr sz="18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2pPr>
            <a:lvl3pPr>
              <a:defRPr sz="15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3pPr>
            <a:lvl4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4pPr>
            <a:lvl5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8" name="Espace réservé du contenu 3">
            <a:extLst>
              <a:ext uri="{FF2B5EF4-FFF2-40B4-BE49-F238E27FC236}">
                <a16:creationId xmlns:a16="http://schemas.microsoft.com/office/drawing/2014/main" id="{F0DF5C47-8058-0A35-9634-D88A7C78748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629150" y="1600205"/>
            <a:ext cx="4057649" cy="4525963"/>
          </a:xfrm>
        </p:spPr>
        <p:txBody>
          <a:bodyPr/>
          <a:lstStyle>
            <a:lvl1pPr>
              <a:defRPr sz="21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1pPr>
            <a:lvl2pPr>
              <a:defRPr sz="18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2pPr>
            <a:lvl3pPr>
              <a:defRPr sz="15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3pPr>
            <a:lvl4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4pPr>
            <a:lvl5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pic>
        <p:nvPicPr>
          <p:cNvPr id="4" name="Image 4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69480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Deux contenus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7322"/>
            <a:ext cx="5719668" cy="882025"/>
          </a:xfrm>
        </p:spPr>
        <p:txBody>
          <a:bodyPr>
            <a:noAutofit/>
          </a:bodyPr>
          <a:lstStyle>
            <a:lvl1pPr>
              <a:defRPr sz="2400" b="0" i="0">
                <a:solidFill>
                  <a:schemeClr val="bg1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8CDF0638-E3BA-B7B3-F889-E3D0CCAE00D3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457200" y="1600205"/>
            <a:ext cx="4057651" cy="4525963"/>
          </a:xfrm>
        </p:spPr>
        <p:txBody>
          <a:bodyPr/>
          <a:lstStyle>
            <a:lvl1pPr>
              <a:defRPr sz="21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1pPr>
            <a:lvl2pPr>
              <a:defRPr sz="18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2pPr>
            <a:lvl3pPr>
              <a:defRPr sz="15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3pPr>
            <a:lvl4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4pPr>
            <a:lvl5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8" name="Espace réservé du contenu 3">
            <a:extLst>
              <a:ext uri="{FF2B5EF4-FFF2-40B4-BE49-F238E27FC236}">
                <a16:creationId xmlns:a16="http://schemas.microsoft.com/office/drawing/2014/main" id="{5386D2C7-6C95-BE5E-2BCA-9FE969236935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629150" y="1600205"/>
            <a:ext cx="4057649" cy="4525963"/>
          </a:xfrm>
        </p:spPr>
        <p:txBody>
          <a:bodyPr/>
          <a:lstStyle>
            <a:lvl1pPr>
              <a:defRPr sz="21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1pPr>
            <a:lvl2pPr>
              <a:defRPr sz="18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2pPr>
            <a:lvl3pPr>
              <a:defRPr sz="15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3pPr>
            <a:lvl4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4pPr>
            <a:lvl5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pic>
        <p:nvPicPr>
          <p:cNvPr id="4" name="Image 4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14971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Deux contenus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1362"/>
            <a:ext cx="5719668" cy="887987"/>
          </a:xfrm>
        </p:spPr>
        <p:txBody>
          <a:bodyPr>
            <a:noAutofit/>
          </a:bodyPr>
          <a:lstStyle>
            <a:lvl1pPr>
              <a:defRPr sz="2400" b="0" i="0">
                <a:solidFill>
                  <a:schemeClr val="bg1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DEFAC355-896B-997A-069A-594B63C82CCC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457200" y="1600205"/>
            <a:ext cx="4057651" cy="4525963"/>
          </a:xfrm>
        </p:spPr>
        <p:txBody>
          <a:bodyPr/>
          <a:lstStyle>
            <a:lvl1pPr>
              <a:defRPr sz="21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1pPr>
            <a:lvl2pPr>
              <a:defRPr sz="18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2pPr>
            <a:lvl3pPr>
              <a:defRPr sz="15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3pPr>
            <a:lvl4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4pPr>
            <a:lvl5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8" name="Espace réservé du contenu 3">
            <a:extLst>
              <a:ext uri="{FF2B5EF4-FFF2-40B4-BE49-F238E27FC236}">
                <a16:creationId xmlns:a16="http://schemas.microsoft.com/office/drawing/2014/main" id="{EF10E940-39DE-5898-8BAC-42108C80942F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629150" y="1600205"/>
            <a:ext cx="4057649" cy="4525963"/>
          </a:xfrm>
        </p:spPr>
        <p:txBody>
          <a:bodyPr/>
          <a:lstStyle>
            <a:lvl1pPr>
              <a:defRPr sz="21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1pPr>
            <a:lvl2pPr>
              <a:defRPr sz="18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2pPr>
            <a:lvl3pPr>
              <a:defRPr sz="15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3pPr>
            <a:lvl4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4pPr>
            <a:lvl5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pic>
        <p:nvPicPr>
          <p:cNvPr id="4" name="Image 4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98016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Deux contenus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7324"/>
            <a:ext cx="5719668" cy="876063"/>
          </a:xfrm>
        </p:spPr>
        <p:txBody>
          <a:bodyPr>
            <a:noAutofit/>
          </a:bodyPr>
          <a:lstStyle>
            <a:lvl1pPr>
              <a:defRPr sz="2400" b="0" i="0">
                <a:solidFill>
                  <a:schemeClr val="bg1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21818BE1-C0DA-B700-4067-7FEEE2B0F387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457200" y="1600205"/>
            <a:ext cx="4057651" cy="4525963"/>
          </a:xfrm>
        </p:spPr>
        <p:txBody>
          <a:bodyPr/>
          <a:lstStyle>
            <a:lvl1pPr>
              <a:defRPr sz="21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1pPr>
            <a:lvl2pPr>
              <a:defRPr sz="18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2pPr>
            <a:lvl3pPr>
              <a:defRPr sz="15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3pPr>
            <a:lvl4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4pPr>
            <a:lvl5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8" name="Espace réservé du contenu 3">
            <a:extLst>
              <a:ext uri="{FF2B5EF4-FFF2-40B4-BE49-F238E27FC236}">
                <a16:creationId xmlns:a16="http://schemas.microsoft.com/office/drawing/2014/main" id="{2A2C558C-4B34-678C-C45F-BEA0559F7551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629150" y="1600205"/>
            <a:ext cx="4057649" cy="4525963"/>
          </a:xfrm>
        </p:spPr>
        <p:txBody>
          <a:bodyPr/>
          <a:lstStyle>
            <a:lvl1pPr>
              <a:defRPr sz="21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1pPr>
            <a:lvl2pPr>
              <a:defRPr sz="18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2pPr>
            <a:lvl3pPr>
              <a:defRPr sz="15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3pPr>
            <a:lvl4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4pPr>
            <a:lvl5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pic>
        <p:nvPicPr>
          <p:cNvPr id="4" name="Image 4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47070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Deux contenus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67326"/>
            <a:ext cx="5719668" cy="887987"/>
          </a:xfrm>
        </p:spPr>
        <p:txBody>
          <a:bodyPr>
            <a:noAutofit/>
          </a:bodyPr>
          <a:lstStyle>
            <a:lvl1pPr>
              <a:defRPr sz="2400" b="0" i="0">
                <a:solidFill>
                  <a:schemeClr val="bg1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7C357E7B-C533-E0D9-3808-D16E46522561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457200" y="1600205"/>
            <a:ext cx="4057651" cy="4525963"/>
          </a:xfrm>
        </p:spPr>
        <p:txBody>
          <a:bodyPr/>
          <a:lstStyle>
            <a:lvl1pPr>
              <a:defRPr sz="21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1pPr>
            <a:lvl2pPr>
              <a:defRPr sz="18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2pPr>
            <a:lvl3pPr>
              <a:defRPr sz="15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3pPr>
            <a:lvl4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4pPr>
            <a:lvl5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8" name="Espace réservé du contenu 3">
            <a:extLst>
              <a:ext uri="{FF2B5EF4-FFF2-40B4-BE49-F238E27FC236}">
                <a16:creationId xmlns:a16="http://schemas.microsoft.com/office/drawing/2014/main" id="{384D5907-C21A-FB78-1D12-786AEB25AE6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629150" y="1600205"/>
            <a:ext cx="4057649" cy="4525963"/>
          </a:xfrm>
        </p:spPr>
        <p:txBody>
          <a:bodyPr/>
          <a:lstStyle>
            <a:lvl1pPr>
              <a:defRPr sz="21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1pPr>
            <a:lvl2pPr>
              <a:defRPr sz="18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2pPr>
            <a:lvl3pPr>
              <a:defRPr sz="150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3pPr>
            <a:lvl4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4pPr>
            <a:lvl5pPr>
              <a:defRPr sz="1350">
                <a:solidFill>
                  <a:srgbClr val="505150"/>
                </a:solidFill>
                <a:latin typeface="Gotham Book" pitchFamily="50" charset="0"/>
                <a:cs typeface="Gotham Book" pitchFamily="50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pic>
        <p:nvPicPr>
          <p:cNvPr id="4" name="Image 4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472693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0_Titre et contenu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1925" y="167318"/>
            <a:ext cx="5750464" cy="887988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ABCB2A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100" b="0" i="0">
                <a:solidFill>
                  <a:schemeClr val="tx1"/>
                </a:solidFill>
                <a:latin typeface="Gotham Book"/>
                <a:cs typeface="Gotham Book"/>
              </a:defRPr>
            </a:lvl1pPr>
            <a:lvl2pPr marL="342891" indent="0">
              <a:buNone/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4" name="Image 3" descr="logo-UVSQ-blanc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1016" y="-76978"/>
            <a:ext cx="1932043" cy="1367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36066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1_Titre et contenu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1925" y="155398"/>
            <a:ext cx="5750464" cy="905873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009C8B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100" b="0" i="0">
                <a:solidFill>
                  <a:schemeClr val="bg1"/>
                </a:solidFill>
                <a:latin typeface="Gotham Book"/>
                <a:cs typeface="Gotham Book"/>
              </a:defRPr>
            </a:lvl1pPr>
            <a:lvl2pPr marL="342891" indent="0">
              <a:buNone/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4" name="Image 3" descr="logo-UVSQ-blanc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1016" y="-76978"/>
            <a:ext cx="1932043" cy="1367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06285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2_Titre et contenu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1925" y="155395"/>
            <a:ext cx="5750464" cy="899912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008AA9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100" b="0" i="0">
                <a:solidFill>
                  <a:schemeClr val="bg1"/>
                </a:solidFill>
                <a:latin typeface="Gotham Book"/>
                <a:cs typeface="Gotham Book"/>
              </a:defRPr>
            </a:lvl1pPr>
            <a:lvl2pPr marL="342891" indent="0">
              <a:buNone/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4" name="Image 3" descr="logo-UVSQ-blanc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1016" y="-76978"/>
            <a:ext cx="1932043" cy="1367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388800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3_Titre et contenu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1925" y="167321"/>
            <a:ext cx="5750464" cy="905875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5CAC34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100" b="0" i="0">
                <a:solidFill>
                  <a:schemeClr val="bg1"/>
                </a:solidFill>
                <a:latin typeface="Gotham Book"/>
                <a:cs typeface="Gotham Book"/>
              </a:defRPr>
            </a:lvl1pPr>
            <a:lvl2pPr marL="342891" indent="0">
              <a:buNone/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4" name="Image 3" descr="logo-UVSQ-blanc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1016" y="-76978"/>
            <a:ext cx="1932043" cy="1367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388800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4_Titre et contenu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1925" y="161356"/>
            <a:ext cx="5750464" cy="887988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6D6E6D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100" b="0" i="0">
                <a:solidFill>
                  <a:schemeClr val="bg1"/>
                </a:solidFill>
                <a:latin typeface="Gotham Book"/>
                <a:cs typeface="Gotham Book"/>
              </a:defRPr>
            </a:lvl1pPr>
            <a:lvl2pPr marL="342891" indent="0">
              <a:buNone/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4" name="Image 3" descr="logo-UVSQ-blanc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1016" y="-76978"/>
            <a:ext cx="1932043" cy="1367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190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secti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-131780" y="2044253"/>
            <a:ext cx="7772400" cy="1470025"/>
          </a:xfrm>
          <a:ln>
            <a:noFill/>
          </a:ln>
        </p:spPr>
        <p:txBody>
          <a:bodyPr>
            <a:normAutofit/>
          </a:bodyPr>
          <a:lstStyle>
            <a:lvl1pPr>
              <a:defRPr sz="3000">
                <a:solidFill>
                  <a:srgbClr val="00816E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1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257940" y="4194182"/>
            <a:ext cx="6792857" cy="898525"/>
          </a:xfrm>
        </p:spPr>
        <p:txBody>
          <a:bodyPr>
            <a:noAutofit/>
          </a:bodyPr>
          <a:lstStyle>
            <a:lvl1pPr>
              <a:defRPr sz="2400">
                <a:solidFill>
                  <a:schemeClr val="bg1"/>
                </a:solidFill>
                <a:latin typeface="Gotham Bold"/>
                <a:cs typeface="Gotham Bold"/>
              </a:defRPr>
            </a:lvl1pPr>
            <a:lvl2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2pPr>
            <a:lvl3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3pPr>
            <a:lvl4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4pPr>
            <a:lvl5pPr marL="1371566" indent="0">
              <a:buNone/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4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21747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5_Titre et contenu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1925" y="173285"/>
            <a:ext cx="5750464" cy="887987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EEC819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100" b="0" i="0">
                <a:solidFill>
                  <a:schemeClr val="tx1"/>
                </a:solidFill>
                <a:latin typeface="Gotham Book"/>
                <a:cs typeface="Gotham Book"/>
              </a:defRPr>
            </a:lvl1pPr>
            <a:lvl2pPr marL="342891" indent="0">
              <a:buNone/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4" name="Image 3" descr="logo-UVSQ-blanc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1016" y="-76978"/>
            <a:ext cx="1932043" cy="1367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87709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6_Titre et contenu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1925" y="173285"/>
            <a:ext cx="5750464" cy="887987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F6BC1C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100" b="0" i="0">
                <a:solidFill>
                  <a:schemeClr val="bg1"/>
                </a:solidFill>
                <a:latin typeface="Gotham Book"/>
                <a:cs typeface="Gotham Book"/>
              </a:defRPr>
            </a:lvl1pPr>
            <a:lvl2pPr marL="342891" indent="0">
              <a:buNone/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4" name="Image 3" descr="logo-UVSQ-blanc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1016" y="-76978"/>
            <a:ext cx="1932043" cy="1367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56056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7_Titre et contenu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1925" y="161364"/>
            <a:ext cx="5750464" cy="899911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CE4F46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100" b="0" i="0">
                <a:solidFill>
                  <a:schemeClr val="bg1"/>
                </a:solidFill>
                <a:latin typeface="Gotham Book"/>
                <a:cs typeface="Gotham Book"/>
              </a:defRPr>
            </a:lvl1pPr>
            <a:lvl2pPr marL="342891" indent="0">
              <a:buNone/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4" name="Image 3" descr="logo-UVSQ-blanc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1016" y="-76978"/>
            <a:ext cx="1932043" cy="1367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24885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8_Titre et contenu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1925" y="167320"/>
            <a:ext cx="5750464" cy="899912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5B518E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100" b="0" i="0">
                <a:solidFill>
                  <a:schemeClr val="bg1"/>
                </a:solidFill>
                <a:latin typeface="Gotham Book"/>
                <a:cs typeface="Gotham Book"/>
              </a:defRPr>
            </a:lvl1pPr>
            <a:lvl2pPr marL="342891" indent="0">
              <a:buNone/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5" name="Image 3" descr="logo-UVSQ-blanc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1016" y="-76978"/>
            <a:ext cx="1932043" cy="1367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80572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9_Titre et contenu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1925" y="161364"/>
            <a:ext cx="5750464" cy="899911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551257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100" b="0" i="0">
                <a:solidFill>
                  <a:schemeClr val="bg1"/>
                </a:solidFill>
                <a:latin typeface="Gotham Book"/>
                <a:cs typeface="Gotham Book"/>
              </a:defRPr>
            </a:lvl1pPr>
            <a:lvl2pPr marL="342891" indent="0">
              <a:buNone/>
              <a:defRPr sz="1800" b="0" i="0">
                <a:solidFill>
                  <a:srgbClr val="505150"/>
                </a:solidFill>
                <a:latin typeface="Gotham Book"/>
                <a:cs typeface="Gotham Book"/>
              </a:defRPr>
            </a:lvl2pPr>
            <a:lvl3pPr>
              <a:defRPr sz="1500" b="0" i="0">
                <a:solidFill>
                  <a:srgbClr val="505150"/>
                </a:solidFill>
                <a:latin typeface="Gotham Book"/>
                <a:cs typeface="Gotham Book"/>
              </a:defRPr>
            </a:lvl3pPr>
            <a:lvl4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4pPr>
            <a:lvl5pPr>
              <a:defRPr sz="1351" b="0" i="0">
                <a:solidFill>
                  <a:srgbClr val="505150"/>
                </a:solidFill>
                <a:latin typeface="Gotham Book"/>
                <a:cs typeface="Gotham Book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5" name="Image 3" descr="logo-UVSQ-blanc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1016" y="-76978"/>
            <a:ext cx="1932043" cy="1367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05850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X1_Titre et contenu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56716"/>
            <a:ext cx="5719668" cy="904642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551257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pic>
        <p:nvPicPr>
          <p:cNvPr id="6" name="Imag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0039" y="1129376"/>
            <a:ext cx="6082228" cy="5017840"/>
          </a:xfrm>
          <a:prstGeom prst="rect">
            <a:avLst/>
          </a:prstGeom>
        </p:spPr>
      </p:pic>
      <p:pic>
        <p:nvPicPr>
          <p:cNvPr id="7" name="Image 3" descr="logo-UVSQ-2020-RVB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  <p:pic>
        <p:nvPicPr>
          <p:cNvPr id="5" name="Image 4" descr="uvsq-logo-cmjn copie.pn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68478"/>
            <a:ext cx="313944" cy="347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491149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X2_Titre et contenu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2290" y="159027"/>
            <a:ext cx="5719668" cy="890318"/>
          </a:xfrm>
        </p:spPr>
        <p:txBody>
          <a:bodyPr>
            <a:noAutofit/>
          </a:bodyPr>
          <a:lstStyle>
            <a:lvl1pPr>
              <a:defRPr sz="2400" b="0" i="0">
                <a:solidFill>
                  <a:srgbClr val="551257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pic>
        <p:nvPicPr>
          <p:cNvPr id="5" name="Image 2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  <p:pic>
        <p:nvPicPr>
          <p:cNvPr id="3" name="Image 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109" y="1122567"/>
            <a:ext cx="6878563" cy="5571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298922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1" descr="logo-UVSQ-2020-RVB.jpg">
            <a:extLst>
              <a:ext uri="{FF2B5EF4-FFF2-40B4-BE49-F238E27FC236}">
                <a16:creationId xmlns:a16="http://schemas.microsoft.com/office/drawing/2014/main" id="{7260EC9C-2C4C-424D-B18B-5A1223B91D0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1047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-131780" y="2044253"/>
            <a:ext cx="7772400" cy="1470025"/>
          </a:xfrm>
          <a:ln>
            <a:noFill/>
          </a:ln>
        </p:spPr>
        <p:txBody>
          <a:bodyPr>
            <a:normAutofit/>
          </a:bodyPr>
          <a:lstStyle>
            <a:lvl1pPr>
              <a:defRPr sz="3000">
                <a:solidFill>
                  <a:srgbClr val="006D7F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1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257940" y="4194182"/>
            <a:ext cx="6792857" cy="898525"/>
          </a:xfrm>
        </p:spPr>
        <p:txBody>
          <a:bodyPr>
            <a:noAutofit/>
          </a:bodyPr>
          <a:lstStyle>
            <a:lvl1pPr>
              <a:defRPr sz="2400">
                <a:solidFill>
                  <a:schemeClr val="bg1"/>
                </a:solidFill>
                <a:latin typeface="Gotham Bold"/>
                <a:cs typeface="Gotham Bold"/>
              </a:defRPr>
            </a:lvl1pPr>
            <a:lvl2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2pPr>
            <a:lvl3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3pPr>
            <a:lvl4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4pPr>
            <a:lvl5pPr marL="1371566" indent="0">
              <a:buNone/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5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217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de secti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-131780" y="2044253"/>
            <a:ext cx="7772400" cy="1470025"/>
          </a:xfrm>
          <a:ln>
            <a:noFill/>
          </a:ln>
        </p:spPr>
        <p:txBody>
          <a:bodyPr>
            <a:normAutofit/>
          </a:bodyPr>
          <a:lstStyle>
            <a:lvl1pPr>
              <a:defRPr sz="3000">
                <a:solidFill>
                  <a:srgbClr val="36822C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1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257940" y="4194182"/>
            <a:ext cx="6792857" cy="898525"/>
          </a:xfrm>
        </p:spPr>
        <p:txBody>
          <a:bodyPr>
            <a:noAutofit/>
          </a:bodyPr>
          <a:lstStyle>
            <a:lvl1pPr>
              <a:defRPr sz="2400">
                <a:solidFill>
                  <a:schemeClr val="bg1"/>
                </a:solidFill>
                <a:latin typeface="Gotham Bold"/>
                <a:cs typeface="Gotham Bold"/>
              </a:defRPr>
            </a:lvl1pPr>
            <a:lvl2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2pPr>
            <a:lvl3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3pPr>
            <a:lvl4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4pPr>
            <a:lvl5pPr marL="1371566" indent="0">
              <a:buNone/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4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217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de secti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-131780" y="2044253"/>
            <a:ext cx="7772400" cy="1470025"/>
          </a:xfrm>
          <a:ln>
            <a:noFill/>
          </a:ln>
        </p:spPr>
        <p:txBody>
          <a:bodyPr>
            <a:normAutofit/>
          </a:bodyPr>
          <a:lstStyle>
            <a:lvl1pPr>
              <a:defRPr sz="3000">
                <a:solidFill>
                  <a:srgbClr val="313231"/>
                </a:solidFill>
                <a:latin typeface="Gotham Black"/>
                <a:cs typeface="Gotham Black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11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257940" y="4194182"/>
            <a:ext cx="6792857" cy="898525"/>
          </a:xfrm>
        </p:spPr>
        <p:txBody>
          <a:bodyPr>
            <a:noAutofit/>
          </a:bodyPr>
          <a:lstStyle>
            <a:lvl1pPr>
              <a:defRPr sz="2400">
                <a:solidFill>
                  <a:schemeClr val="bg1"/>
                </a:solidFill>
                <a:latin typeface="Gotham Bold"/>
                <a:cs typeface="Gotham Bold"/>
              </a:defRPr>
            </a:lvl1pPr>
            <a:lvl2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2pPr>
            <a:lvl3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3pPr>
            <a:lvl4pPr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4pPr>
            <a:lvl5pPr marL="1371566" indent="0">
              <a:buNone/>
              <a:defRPr sz="2400">
                <a:solidFill>
                  <a:srgbClr val="FFFFFF"/>
                </a:solidFill>
                <a:latin typeface="Gotham Bold"/>
                <a:cs typeface="Gotham Bold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4" name="Image 3" descr="logo-UVSQ-2020-RVB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369" y="130435"/>
            <a:ext cx="1756065" cy="9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217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slideLayout" Target="../slideLayouts/slideLayout63.xml"/><Relationship Id="rId68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43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F09F36-A5FE-EE41-9DF3-5E2A67ADDE44}" type="datetimeFigureOut">
              <a:rPr lang="fr-FR" smtClean="0"/>
              <a:t>19/04/2026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43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43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5E24C-6BF8-4940-B5BE-10DEDE99CF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4114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712" r:id="rId2"/>
    <p:sldLayoutId id="2147483713" r:id="rId3"/>
    <p:sldLayoutId id="2147483714" r:id="rId4"/>
    <p:sldLayoutId id="2147483711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715" r:id="rId15"/>
    <p:sldLayoutId id="2147483722" r:id="rId16"/>
    <p:sldLayoutId id="2147484028" r:id="rId17"/>
    <p:sldLayoutId id="2147483717" r:id="rId18"/>
    <p:sldLayoutId id="2147483718" r:id="rId19"/>
    <p:sldLayoutId id="2147483719" r:id="rId20"/>
    <p:sldLayoutId id="2147483720" r:id="rId21"/>
    <p:sldLayoutId id="2147483721" r:id="rId22"/>
    <p:sldLayoutId id="2147483723" r:id="rId23"/>
    <p:sldLayoutId id="2147483724" r:id="rId24"/>
    <p:sldLayoutId id="2147483690" r:id="rId25"/>
    <p:sldLayoutId id="2147483689" r:id="rId26"/>
    <p:sldLayoutId id="2147483653" r:id="rId27"/>
    <p:sldLayoutId id="2147483684" r:id="rId28"/>
    <p:sldLayoutId id="2147483685" r:id="rId29"/>
    <p:sldLayoutId id="2147483686" r:id="rId30"/>
    <p:sldLayoutId id="2147483687" r:id="rId31"/>
    <p:sldLayoutId id="2147483688" r:id="rId32"/>
    <p:sldLayoutId id="2147483691" r:id="rId33"/>
    <p:sldLayoutId id="2147483692" r:id="rId34"/>
    <p:sldLayoutId id="2147483651" r:id="rId35"/>
    <p:sldLayoutId id="2147483693" r:id="rId36"/>
    <p:sldLayoutId id="2147483694" r:id="rId37"/>
    <p:sldLayoutId id="2147483695" r:id="rId38"/>
    <p:sldLayoutId id="2147483696" r:id="rId39"/>
    <p:sldLayoutId id="2147483697" r:id="rId40"/>
    <p:sldLayoutId id="2147483698" r:id="rId41"/>
    <p:sldLayoutId id="2147483699" r:id="rId42"/>
    <p:sldLayoutId id="2147483700" r:id="rId43"/>
    <p:sldLayoutId id="2147483701" r:id="rId44"/>
    <p:sldLayoutId id="2147484029" r:id="rId45"/>
    <p:sldLayoutId id="2147484032" r:id="rId46"/>
    <p:sldLayoutId id="2147484033" r:id="rId47"/>
    <p:sldLayoutId id="2147484034" r:id="rId48"/>
    <p:sldLayoutId id="2147484035" r:id="rId49"/>
    <p:sldLayoutId id="2147484036" r:id="rId50"/>
    <p:sldLayoutId id="2147484037" r:id="rId51"/>
    <p:sldLayoutId id="2147484038" r:id="rId52"/>
    <p:sldLayoutId id="2147484039" r:id="rId53"/>
    <p:sldLayoutId id="2147484040" r:id="rId54"/>
    <p:sldLayoutId id="2147483655" r:id="rId55"/>
    <p:sldLayoutId id="2147483657" r:id="rId56"/>
    <p:sldLayoutId id="2147483658" r:id="rId57"/>
    <p:sldLayoutId id="2147483659" r:id="rId58"/>
    <p:sldLayoutId id="2147483660" r:id="rId59"/>
    <p:sldLayoutId id="2147483661" r:id="rId60"/>
    <p:sldLayoutId id="2147483662" r:id="rId61"/>
    <p:sldLayoutId id="2147483663" r:id="rId62"/>
    <p:sldLayoutId id="2147483664" r:id="rId63"/>
    <p:sldLayoutId id="2147483665" r:id="rId64"/>
    <p:sldLayoutId id="2147484030" r:id="rId65"/>
    <p:sldLayoutId id="2147484031" r:id="rId66"/>
    <p:sldLayoutId id="2147484041" r:id="rId67"/>
  </p:sldLayoutIdLst>
  <p:txStyles>
    <p:titleStyle>
      <a:lvl1pPr algn="ctr" defTabSz="342891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342891" rtl="0" eaLnBrk="1" latinLnBrk="0" hangingPunct="1">
        <a:spcBef>
          <a:spcPct val="20000"/>
        </a:spcBef>
        <a:buFont typeface="Arial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342891" algn="l" defTabSz="342891" rtl="0" eaLnBrk="1" latinLnBrk="0" hangingPunct="1">
        <a:spcBef>
          <a:spcPct val="2000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9" indent="-171446" algn="l" defTabSz="342891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1" indent="-171446" algn="l" defTabSz="342891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342891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4" indent="-171446" algn="l" defTabSz="3428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3428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3428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8" indent="-171446" algn="l" defTabSz="3428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3428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algn="l" defTabSz="3428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3428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4" algn="l" defTabSz="3428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3428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3428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3428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3428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1" algn="l" defTabSz="3428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7164F4EE-CBAA-05B7-384B-7FB0F30113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Projets ponctuels</a:t>
            </a:r>
          </a:p>
        </p:txBody>
      </p:sp>
      <p:sp>
        <p:nvSpPr>
          <p:cNvPr id="23" name="Espace réservé du texte 22">
            <a:extLst>
              <a:ext uri="{FF2B5EF4-FFF2-40B4-BE49-F238E27FC236}">
                <a16:creationId xmlns:a16="http://schemas.microsoft.com/office/drawing/2014/main" id="{34661A79-440E-1CD1-C056-22AA6DF70BF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0381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contenu 12">
            <a:extLst>
              <a:ext uri="{FF2B5EF4-FFF2-40B4-BE49-F238E27FC236}">
                <a16:creationId xmlns:a16="http://schemas.microsoft.com/office/drawing/2014/main" id="{90A97E8F-95C1-4AC6-644F-C2AFEF9E07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5"/>
            <a:ext cx="8229600" cy="4525963"/>
          </a:xfrm>
        </p:spPr>
        <p:txBody>
          <a:bodyPr>
            <a:normAutofit/>
          </a:bodyPr>
          <a:lstStyle/>
          <a:p>
            <a:r>
              <a:rPr lang="fr-FR" b="1" u="sng" dirty="0"/>
              <a:t>Présentation</a:t>
            </a:r>
            <a:r>
              <a:rPr lang="fr-FR" dirty="0"/>
              <a:t> : </a:t>
            </a:r>
          </a:p>
          <a:p>
            <a:r>
              <a:rPr lang="fr-FR" dirty="0"/>
              <a:t>Description courte du projet</a:t>
            </a:r>
          </a:p>
          <a:p>
            <a:endParaRPr lang="fr-FR" dirty="0"/>
          </a:p>
          <a:p>
            <a:r>
              <a:rPr lang="fr-FR" b="1" u="sng" dirty="0"/>
              <a:t>Porteur de projet</a:t>
            </a:r>
            <a:r>
              <a:rPr lang="fr-FR" dirty="0"/>
              <a:t> : Prénom NOM – Qualité</a:t>
            </a:r>
          </a:p>
          <a:p>
            <a:endParaRPr lang="fr-FR" dirty="0"/>
          </a:p>
          <a:p>
            <a:r>
              <a:rPr lang="fr-FR" b="1" u="sng" dirty="0"/>
              <a:t>Budget global</a:t>
            </a:r>
            <a:r>
              <a:rPr lang="fr-FR" dirty="0"/>
              <a:t> : XXX € </a:t>
            </a:r>
          </a:p>
          <a:p>
            <a:endParaRPr lang="fr-FR" dirty="0"/>
          </a:p>
          <a:p>
            <a:r>
              <a:rPr lang="fr-FR" b="1" u="sng" dirty="0"/>
              <a:t>Subvention CVEC</a:t>
            </a:r>
            <a:r>
              <a:rPr lang="fr-FR" dirty="0"/>
              <a:t> : XXX €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FA97E7E0-6AB5-D001-6647-184DD0C78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37" y="166688"/>
            <a:ext cx="6318339" cy="889000"/>
          </a:xfrm>
        </p:spPr>
        <p:txBody>
          <a:bodyPr/>
          <a:lstStyle/>
          <a:p>
            <a:pPr algn="l"/>
            <a:r>
              <a:rPr lang="fr-FR" dirty="0"/>
              <a:t>1/ Intitulé du projet – Composante</a:t>
            </a:r>
          </a:p>
        </p:txBody>
      </p:sp>
    </p:spTree>
    <p:extLst>
      <p:ext uri="{BB962C8B-B14F-4D97-AF65-F5344CB8AC3E}">
        <p14:creationId xmlns:p14="http://schemas.microsoft.com/office/powerpoint/2010/main" val="216010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77343115-2942-20B7-D0B0-E9EB00E929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6C3305FB-FC8E-11F7-D228-7A86652E4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Contexte</a:t>
            </a:r>
          </a:p>
        </p:txBody>
      </p:sp>
    </p:spTree>
    <p:extLst>
      <p:ext uri="{BB962C8B-B14F-4D97-AF65-F5344CB8AC3E}">
        <p14:creationId xmlns:p14="http://schemas.microsoft.com/office/powerpoint/2010/main" val="1412296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22AA799F-5A61-4344-4F02-DB3682C88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Résultats de la consultation étudiante</a:t>
            </a:r>
          </a:p>
        </p:txBody>
      </p:sp>
      <p:sp>
        <p:nvSpPr>
          <p:cNvPr id="4" name="Espace réservé de l'image en ligne 3">
            <a:extLst>
              <a:ext uri="{FF2B5EF4-FFF2-40B4-BE49-F238E27FC236}">
                <a16:creationId xmlns:a16="http://schemas.microsoft.com/office/drawing/2014/main" id="{AA1375F1-6D67-9229-4D7B-8D79605BB7B2}"/>
              </a:ext>
            </a:extLst>
          </p:cNvPr>
          <p:cNvSpPr>
            <a:spLocks noGrp="1"/>
          </p:cNvSpPr>
          <p:nvPr>
            <p:ph type="clipArt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2F50937-3E1F-694D-E6F0-D6B677F8F86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91178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DF7E3F9F-B637-49A3-9110-776E30C4A6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7545A1EC-CC81-2526-C45E-C22CE0EDC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Objectifs</a:t>
            </a:r>
          </a:p>
        </p:txBody>
      </p:sp>
    </p:spTree>
    <p:extLst>
      <p:ext uri="{BB962C8B-B14F-4D97-AF65-F5344CB8AC3E}">
        <p14:creationId xmlns:p14="http://schemas.microsoft.com/office/powerpoint/2010/main" val="3407412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269F86EE-E676-C67E-7C9B-9F45547221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24DACA06-5379-F31B-F19F-00C984737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Etapes de réalisation</a:t>
            </a:r>
          </a:p>
        </p:txBody>
      </p:sp>
    </p:spTree>
    <p:extLst>
      <p:ext uri="{BB962C8B-B14F-4D97-AF65-F5344CB8AC3E}">
        <p14:creationId xmlns:p14="http://schemas.microsoft.com/office/powerpoint/2010/main" val="1879802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E3167E5E-B240-45CF-67ED-99E19FE5F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Illustrations</a:t>
            </a:r>
          </a:p>
        </p:txBody>
      </p:sp>
      <p:sp>
        <p:nvSpPr>
          <p:cNvPr id="9" name="Espace réservé du contenu 8">
            <a:extLst>
              <a:ext uri="{FF2B5EF4-FFF2-40B4-BE49-F238E27FC236}">
                <a16:creationId xmlns:a16="http://schemas.microsoft.com/office/drawing/2014/main" id="{1E3A6F24-E0C7-43D8-65CB-517F97189DBC}"/>
              </a:ext>
            </a:extLst>
          </p:cNvPr>
          <p:cNvSpPr>
            <a:spLocks noGrp="1"/>
          </p:cNvSpPr>
          <p:nvPr>
            <p:ph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ECFDFC42-5604-3692-583E-48D0B98E8BE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90089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AC78C801-DCF6-14A9-1D91-BFBD406EDD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AE13A4BC-1E39-8790-1328-58F0DD443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Aspects financiers</a:t>
            </a:r>
          </a:p>
        </p:txBody>
      </p:sp>
    </p:spTree>
    <p:extLst>
      <p:ext uri="{BB962C8B-B14F-4D97-AF65-F5344CB8AC3E}">
        <p14:creationId xmlns:p14="http://schemas.microsoft.com/office/powerpoint/2010/main" val="108496448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UVSQ">
      <a:dk1>
        <a:srgbClr val="3A3B3A"/>
      </a:dk1>
      <a:lt1>
        <a:sysClr val="window" lastClr="FFFFFF"/>
      </a:lt1>
      <a:dk2>
        <a:srgbClr val="FFF10B"/>
      </a:dk2>
      <a:lt2>
        <a:srgbClr val="EEA420"/>
      </a:lt2>
      <a:accent1>
        <a:srgbClr val="CB5147"/>
      </a:accent1>
      <a:accent2>
        <a:srgbClr val="009E8C"/>
      </a:accent2>
      <a:accent3>
        <a:srgbClr val="C7D739"/>
      </a:accent3>
      <a:accent4>
        <a:srgbClr val="5B518E"/>
      </a:accent4>
      <a:accent5>
        <a:srgbClr val="551257"/>
      </a:accent5>
      <a:accent6>
        <a:srgbClr val="0083A0"/>
      </a:accent6>
      <a:hlink>
        <a:srgbClr val="58A332"/>
      </a:hlink>
      <a:folHlink>
        <a:srgbClr val="505150"/>
      </a:folHlink>
    </a:clrScheme>
    <a:fontScheme name="Gotham">
      <a:majorFont>
        <a:latin typeface="Gotham Black"/>
        <a:ea typeface=""/>
        <a:cs typeface=""/>
      </a:majorFont>
      <a:minorFont>
        <a:latin typeface="Gotham Book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38732</TotalTime>
  <Words>46</Words>
  <Application>Microsoft Office PowerPoint</Application>
  <PresentationFormat>Affichage à l'écran (4:3)</PresentationFormat>
  <Paragraphs>16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Calibri</vt:lpstr>
      <vt:lpstr>Gotham Black</vt:lpstr>
      <vt:lpstr>Gotham Bold</vt:lpstr>
      <vt:lpstr>Gotham Book</vt:lpstr>
      <vt:lpstr>Thème Office</vt:lpstr>
      <vt:lpstr>Projets ponctuels</vt:lpstr>
      <vt:lpstr>1/ Intitulé du projet – Composante</vt:lpstr>
      <vt:lpstr>Contexte</vt:lpstr>
      <vt:lpstr>Résultats de la consultation étudiante</vt:lpstr>
      <vt:lpstr>Objectifs</vt:lpstr>
      <vt:lpstr>Etapes de réalisation</vt:lpstr>
      <vt:lpstr>Illustrations</vt:lpstr>
      <vt:lpstr>Aspects financiers</vt:lpstr>
    </vt:vector>
  </TitlesOfParts>
  <Company>UVSQ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Com Dircom</dc:creator>
  <cp:lastModifiedBy>Adrien Lafage</cp:lastModifiedBy>
  <cp:revision>1999</cp:revision>
  <cp:lastPrinted>2022-01-26T15:49:08Z</cp:lastPrinted>
  <dcterms:created xsi:type="dcterms:W3CDTF">2018-06-28T14:08:28Z</dcterms:created>
  <dcterms:modified xsi:type="dcterms:W3CDTF">2026-04-19T15:43:31Z</dcterms:modified>
</cp:coreProperties>
</file>